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0" r:id="rId1"/>
  </p:sldMasterIdLst>
  <p:sldIdLst>
    <p:sldId id="256" r:id="rId2"/>
    <p:sldId id="258" r:id="rId3"/>
    <p:sldId id="260" r:id="rId4"/>
    <p:sldId id="261" r:id="rId5"/>
    <p:sldId id="262" r:id="rId6"/>
    <p:sldId id="257" r:id="rId7"/>
    <p:sldId id="259" r:id="rId8"/>
    <p:sldId id="263" r:id="rId9"/>
    <p:sldId id="265" r:id="rId10"/>
    <p:sldId id="264" r:id="rId11"/>
    <p:sldId id="267" r:id="rId12"/>
    <p:sldId id="268" r:id="rId13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中等深淺樣式 1 - 輔色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0A1B5D5-9B99-4C35-A422-299274C87663}" styleName="中等深淺樣式 1 - 輔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中等深淺樣式 1 - 輔色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E171933-4619-4E11-9A3F-F7608DF75F80}" styleName="中等深淺樣式 1 - 輔色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CAF9ED-07DC-4A11-8D7F-57B35C25682E}" styleName="中等深淺樣式 1 - 輔色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中等深淺樣式 1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中等深淺樣式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1EBBBCC-DAD2-459C-BE2E-F6DE35CF9A28}" styleName="深色樣式 2 - 輔色 3/輔色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424" autoAdjust="0"/>
  </p:normalViewPr>
  <p:slideViewPr>
    <p:cSldViewPr snapToGrid="0">
      <p:cViewPr>
        <p:scale>
          <a:sx n="60" d="100"/>
          <a:sy n="60" d="100"/>
        </p:scale>
        <p:origin x="1140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145A93-38E2-4C7B-8131-66AF6509B94F}" type="doc">
      <dgm:prSet loTypeId="urn:microsoft.com/office/officeart/2005/8/layout/hierarchy2" loCatId="hierarchy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zh-TW" altLang="en-US"/>
        </a:p>
      </dgm:t>
    </dgm:pt>
    <dgm:pt modelId="{17BCF216-655E-4C30-AF96-0B7ABE29FF2D}">
      <dgm:prSet phldrT="[文字]"/>
      <dgm:spPr/>
      <dgm:t>
        <a:bodyPr/>
        <a:lstStyle/>
        <a:p>
          <a:r>
            <a:rPr lang="zh-TW" altLang="en-US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多元文化現象</a:t>
          </a:r>
          <a:endParaRPr lang="zh-TW" altLang="en-US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B7633DF4-D5C8-49B8-BCA2-BC58C889718C}" type="parTrans" cxnId="{3E89D979-8197-447B-AAF5-6BB4A5D4DA55}">
      <dgm:prSet/>
      <dgm:spPr/>
      <dgm:t>
        <a:bodyPr/>
        <a:lstStyle/>
        <a:p>
          <a:endParaRPr lang="zh-TW" altLang="en-US" b="1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E8D56F36-EFF9-46D4-91EC-5604EA0FEB6A}" type="sibTrans" cxnId="{3E89D979-8197-447B-AAF5-6BB4A5D4DA55}">
      <dgm:prSet/>
      <dgm:spPr/>
      <dgm:t>
        <a:bodyPr/>
        <a:lstStyle/>
        <a:p>
          <a:endParaRPr lang="zh-TW" altLang="en-US" b="1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DA713269-6BC1-4B91-B395-EA4326541F5B}">
      <dgm:prSet phldrT="[文字]"/>
      <dgm:spPr/>
      <dgm:t>
        <a:bodyPr/>
        <a:lstStyle/>
        <a:p>
          <a:r>
            <a:rPr lang="zh-TW" altLang="en-US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涵化</a:t>
          </a:r>
          <a:endParaRPr lang="zh-TW" altLang="en-US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AD56C589-6A2D-46CC-AA27-2A63F4671FAB}" type="parTrans" cxnId="{AD781896-9D72-4F7A-90A4-C16C544245C3}">
      <dgm:prSet/>
      <dgm:spPr/>
      <dgm:t>
        <a:bodyPr/>
        <a:lstStyle/>
        <a:p>
          <a:endParaRPr lang="zh-TW" altLang="en-US" b="1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D98EB47B-5C43-4489-826B-BCA4E2BCB33C}" type="sibTrans" cxnId="{AD781896-9D72-4F7A-90A4-C16C544245C3}">
      <dgm:prSet/>
      <dgm:spPr/>
      <dgm:t>
        <a:bodyPr/>
        <a:lstStyle/>
        <a:p>
          <a:endParaRPr lang="zh-TW" altLang="en-US" b="1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6C36C20A-8D92-4C42-BB18-9EB944FE4E47}">
      <dgm:prSet phldrT="[文字]"/>
      <dgm:spPr/>
      <dgm:t>
        <a:bodyPr/>
        <a:lstStyle/>
        <a:p>
          <a:r>
            <a:rPr lang="zh-TW" altLang="en-US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同化</a:t>
          </a:r>
          <a:endParaRPr lang="zh-TW" altLang="en-US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0B7A8A2E-2259-4D7C-943A-6C50B9084447}" type="parTrans" cxnId="{6602A9D1-9259-4FC3-AECA-BBF5D06900D2}">
      <dgm:prSet/>
      <dgm:spPr/>
      <dgm:t>
        <a:bodyPr/>
        <a:lstStyle/>
        <a:p>
          <a:endParaRPr lang="zh-TW" altLang="en-US" b="1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9B4EFB29-DA0F-4EDA-B86E-B561E6374C22}" type="sibTrans" cxnId="{6602A9D1-9259-4FC3-AECA-BBF5D06900D2}">
      <dgm:prSet/>
      <dgm:spPr/>
      <dgm:t>
        <a:bodyPr/>
        <a:lstStyle/>
        <a:p>
          <a:endParaRPr lang="zh-TW" altLang="en-US" b="1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7770017C-BC38-480E-B2AA-F1A3248A6576}">
      <dgm:prSet phldrT="[文字]"/>
      <dgm:spPr/>
      <dgm:t>
        <a:bodyPr/>
        <a:lstStyle/>
        <a:p>
          <a:r>
            <a:rPr lang="zh-TW" altLang="en-US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雜異化</a:t>
          </a:r>
          <a:endParaRPr lang="zh-TW" altLang="en-US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E1DA9F02-74FC-4C49-9E30-267AE1BE06EC}" type="parTrans" cxnId="{EB5A8135-E492-445A-9B71-B59F7CC4D0DD}">
      <dgm:prSet/>
      <dgm:spPr/>
      <dgm:t>
        <a:bodyPr/>
        <a:lstStyle/>
        <a:p>
          <a:endParaRPr lang="zh-TW" altLang="en-US" b="1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21C0AB5C-4B8B-46A6-81E1-DD243B57CCA1}" type="sibTrans" cxnId="{EB5A8135-E492-445A-9B71-B59F7CC4D0DD}">
      <dgm:prSet/>
      <dgm:spPr/>
      <dgm:t>
        <a:bodyPr/>
        <a:lstStyle/>
        <a:p>
          <a:endParaRPr lang="zh-TW" altLang="en-US" b="1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34C4FFD1-FF39-4D2D-ABED-C7F1E5726630}" type="pres">
      <dgm:prSet presAssocID="{1B145A93-38E2-4C7B-8131-66AF6509B94F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29BE6F55-766C-42F4-B252-672C2939F6EE}" type="pres">
      <dgm:prSet presAssocID="{17BCF216-655E-4C30-AF96-0B7ABE29FF2D}" presName="root1" presStyleCnt="0"/>
      <dgm:spPr/>
    </dgm:pt>
    <dgm:pt modelId="{7BB51891-3829-422F-AD14-DAB8D5170840}" type="pres">
      <dgm:prSet presAssocID="{17BCF216-655E-4C30-AF96-0B7ABE29FF2D}" presName="LevelOneTextNode" presStyleLbl="node0" presStyleIdx="0" presStyleCnt="1" custScaleX="140043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64DE3859-9EC3-43D5-BFA1-34E43CD25701}" type="pres">
      <dgm:prSet presAssocID="{17BCF216-655E-4C30-AF96-0B7ABE29FF2D}" presName="level2hierChild" presStyleCnt="0"/>
      <dgm:spPr/>
    </dgm:pt>
    <dgm:pt modelId="{E06A9EEA-C50E-4919-A7FF-EF4DE5A04662}" type="pres">
      <dgm:prSet presAssocID="{AD56C589-6A2D-46CC-AA27-2A63F4671FAB}" presName="conn2-1" presStyleLbl="parChTrans1D2" presStyleIdx="0" presStyleCnt="3"/>
      <dgm:spPr/>
      <dgm:t>
        <a:bodyPr/>
        <a:lstStyle/>
        <a:p>
          <a:endParaRPr lang="zh-TW" altLang="en-US"/>
        </a:p>
      </dgm:t>
    </dgm:pt>
    <dgm:pt modelId="{97CD5E5A-5DC8-4F87-ADC2-B0052D9B757A}" type="pres">
      <dgm:prSet presAssocID="{AD56C589-6A2D-46CC-AA27-2A63F4671FAB}" presName="connTx" presStyleLbl="parChTrans1D2" presStyleIdx="0" presStyleCnt="3"/>
      <dgm:spPr/>
      <dgm:t>
        <a:bodyPr/>
        <a:lstStyle/>
        <a:p>
          <a:endParaRPr lang="zh-TW" altLang="en-US"/>
        </a:p>
      </dgm:t>
    </dgm:pt>
    <dgm:pt modelId="{AF015AE6-200B-46E7-B023-E8D1DC797AC9}" type="pres">
      <dgm:prSet presAssocID="{DA713269-6BC1-4B91-B395-EA4326541F5B}" presName="root2" presStyleCnt="0"/>
      <dgm:spPr/>
    </dgm:pt>
    <dgm:pt modelId="{075A1CE9-BFA6-4D38-8C82-27CADF5E23F2}" type="pres">
      <dgm:prSet presAssocID="{DA713269-6BC1-4B91-B395-EA4326541F5B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D79D75F1-6F36-4D4E-AFAD-1918F138A1D5}" type="pres">
      <dgm:prSet presAssocID="{DA713269-6BC1-4B91-B395-EA4326541F5B}" presName="level3hierChild" presStyleCnt="0"/>
      <dgm:spPr/>
    </dgm:pt>
    <dgm:pt modelId="{C79F2B4D-B57B-4816-B644-2BB38C9A6F05}" type="pres">
      <dgm:prSet presAssocID="{0B7A8A2E-2259-4D7C-943A-6C50B9084447}" presName="conn2-1" presStyleLbl="parChTrans1D2" presStyleIdx="1" presStyleCnt="3"/>
      <dgm:spPr/>
      <dgm:t>
        <a:bodyPr/>
        <a:lstStyle/>
        <a:p>
          <a:endParaRPr lang="zh-TW" altLang="en-US"/>
        </a:p>
      </dgm:t>
    </dgm:pt>
    <dgm:pt modelId="{46F3FF88-70AE-42B2-BFFF-FCE2D928EF11}" type="pres">
      <dgm:prSet presAssocID="{0B7A8A2E-2259-4D7C-943A-6C50B9084447}" presName="connTx" presStyleLbl="parChTrans1D2" presStyleIdx="1" presStyleCnt="3"/>
      <dgm:spPr/>
      <dgm:t>
        <a:bodyPr/>
        <a:lstStyle/>
        <a:p>
          <a:endParaRPr lang="zh-TW" altLang="en-US"/>
        </a:p>
      </dgm:t>
    </dgm:pt>
    <dgm:pt modelId="{8D3E31C7-5C97-481C-A826-58227BB818C3}" type="pres">
      <dgm:prSet presAssocID="{6C36C20A-8D92-4C42-BB18-9EB944FE4E47}" presName="root2" presStyleCnt="0"/>
      <dgm:spPr/>
    </dgm:pt>
    <dgm:pt modelId="{B4BC57C1-5E89-454A-B3E4-3CF5B18F355B}" type="pres">
      <dgm:prSet presAssocID="{6C36C20A-8D92-4C42-BB18-9EB944FE4E47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EA8338CD-F41D-486A-ACAD-7C0C43A8DF61}" type="pres">
      <dgm:prSet presAssocID="{6C36C20A-8D92-4C42-BB18-9EB944FE4E47}" presName="level3hierChild" presStyleCnt="0"/>
      <dgm:spPr/>
    </dgm:pt>
    <dgm:pt modelId="{2D48DFBD-6E51-41BC-AE5C-47E7F4A45D57}" type="pres">
      <dgm:prSet presAssocID="{E1DA9F02-74FC-4C49-9E30-267AE1BE06EC}" presName="conn2-1" presStyleLbl="parChTrans1D2" presStyleIdx="2" presStyleCnt="3"/>
      <dgm:spPr/>
      <dgm:t>
        <a:bodyPr/>
        <a:lstStyle/>
        <a:p>
          <a:endParaRPr lang="zh-TW" altLang="en-US"/>
        </a:p>
      </dgm:t>
    </dgm:pt>
    <dgm:pt modelId="{667F36B6-5FF9-4A92-B460-094552DF940F}" type="pres">
      <dgm:prSet presAssocID="{E1DA9F02-74FC-4C49-9E30-267AE1BE06EC}" presName="connTx" presStyleLbl="parChTrans1D2" presStyleIdx="2" presStyleCnt="3"/>
      <dgm:spPr/>
      <dgm:t>
        <a:bodyPr/>
        <a:lstStyle/>
        <a:p>
          <a:endParaRPr lang="zh-TW" altLang="en-US"/>
        </a:p>
      </dgm:t>
    </dgm:pt>
    <dgm:pt modelId="{2619CBDF-0F08-493B-8B49-92FFB5FA9340}" type="pres">
      <dgm:prSet presAssocID="{7770017C-BC38-480E-B2AA-F1A3248A6576}" presName="root2" presStyleCnt="0"/>
      <dgm:spPr/>
    </dgm:pt>
    <dgm:pt modelId="{64F2F5C3-CE67-4FE5-989B-AF3EFC89D81E}" type="pres">
      <dgm:prSet presAssocID="{7770017C-BC38-480E-B2AA-F1A3248A6576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82C5F960-BF10-4364-990D-162D9905C392}" type="pres">
      <dgm:prSet presAssocID="{7770017C-BC38-480E-B2AA-F1A3248A6576}" presName="level3hierChild" presStyleCnt="0"/>
      <dgm:spPr/>
    </dgm:pt>
  </dgm:ptLst>
  <dgm:cxnLst>
    <dgm:cxn modelId="{C112C467-91AF-4514-8F34-8C43263E5B81}" type="presOf" srcId="{17BCF216-655E-4C30-AF96-0B7ABE29FF2D}" destId="{7BB51891-3829-422F-AD14-DAB8D5170840}" srcOrd="0" destOrd="0" presId="urn:microsoft.com/office/officeart/2005/8/layout/hierarchy2"/>
    <dgm:cxn modelId="{663956CD-A407-4C88-B24B-55998FF970CA}" type="presOf" srcId="{6C36C20A-8D92-4C42-BB18-9EB944FE4E47}" destId="{B4BC57C1-5E89-454A-B3E4-3CF5B18F355B}" srcOrd="0" destOrd="0" presId="urn:microsoft.com/office/officeart/2005/8/layout/hierarchy2"/>
    <dgm:cxn modelId="{A2097148-4EC8-42F6-B137-FC1CCC25F984}" type="presOf" srcId="{E1DA9F02-74FC-4C49-9E30-267AE1BE06EC}" destId="{2D48DFBD-6E51-41BC-AE5C-47E7F4A45D57}" srcOrd="0" destOrd="0" presId="urn:microsoft.com/office/officeart/2005/8/layout/hierarchy2"/>
    <dgm:cxn modelId="{E7FDF177-A93B-4A30-8961-274F86A0CF8B}" type="presOf" srcId="{AD56C589-6A2D-46CC-AA27-2A63F4671FAB}" destId="{97CD5E5A-5DC8-4F87-ADC2-B0052D9B757A}" srcOrd="1" destOrd="0" presId="urn:microsoft.com/office/officeart/2005/8/layout/hierarchy2"/>
    <dgm:cxn modelId="{D234E7DD-59D5-4DB7-B8E7-B5EB852B99B2}" type="presOf" srcId="{AD56C589-6A2D-46CC-AA27-2A63F4671FAB}" destId="{E06A9EEA-C50E-4919-A7FF-EF4DE5A04662}" srcOrd="0" destOrd="0" presId="urn:microsoft.com/office/officeart/2005/8/layout/hierarchy2"/>
    <dgm:cxn modelId="{6BA47B43-CB2F-4140-A424-7BC5A1A7BA1B}" type="presOf" srcId="{DA713269-6BC1-4B91-B395-EA4326541F5B}" destId="{075A1CE9-BFA6-4D38-8C82-27CADF5E23F2}" srcOrd="0" destOrd="0" presId="urn:microsoft.com/office/officeart/2005/8/layout/hierarchy2"/>
    <dgm:cxn modelId="{6602A9D1-9259-4FC3-AECA-BBF5D06900D2}" srcId="{17BCF216-655E-4C30-AF96-0B7ABE29FF2D}" destId="{6C36C20A-8D92-4C42-BB18-9EB944FE4E47}" srcOrd="1" destOrd="0" parTransId="{0B7A8A2E-2259-4D7C-943A-6C50B9084447}" sibTransId="{9B4EFB29-DA0F-4EDA-B86E-B561E6374C22}"/>
    <dgm:cxn modelId="{7D08D822-85D3-4191-B7EB-67486A3B0FC6}" type="presOf" srcId="{1B145A93-38E2-4C7B-8131-66AF6509B94F}" destId="{34C4FFD1-FF39-4D2D-ABED-C7F1E5726630}" srcOrd="0" destOrd="0" presId="urn:microsoft.com/office/officeart/2005/8/layout/hierarchy2"/>
    <dgm:cxn modelId="{AD781896-9D72-4F7A-90A4-C16C544245C3}" srcId="{17BCF216-655E-4C30-AF96-0B7ABE29FF2D}" destId="{DA713269-6BC1-4B91-B395-EA4326541F5B}" srcOrd="0" destOrd="0" parTransId="{AD56C589-6A2D-46CC-AA27-2A63F4671FAB}" sibTransId="{D98EB47B-5C43-4489-826B-BCA4E2BCB33C}"/>
    <dgm:cxn modelId="{CFD7BC1D-363E-4967-A724-B5719586F316}" type="presOf" srcId="{0B7A8A2E-2259-4D7C-943A-6C50B9084447}" destId="{C79F2B4D-B57B-4816-B644-2BB38C9A6F05}" srcOrd="0" destOrd="0" presId="urn:microsoft.com/office/officeart/2005/8/layout/hierarchy2"/>
    <dgm:cxn modelId="{0A789FF4-CF85-4BEB-B0D2-31267752C416}" type="presOf" srcId="{E1DA9F02-74FC-4C49-9E30-267AE1BE06EC}" destId="{667F36B6-5FF9-4A92-B460-094552DF940F}" srcOrd="1" destOrd="0" presId="urn:microsoft.com/office/officeart/2005/8/layout/hierarchy2"/>
    <dgm:cxn modelId="{0A34DC55-A4C6-4560-9465-CAEFFBBC5F97}" type="presOf" srcId="{0B7A8A2E-2259-4D7C-943A-6C50B9084447}" destId="{46F3FF88-70AE-42B2-BFFF-FCE2D928EF11}" srcOrd="1" destOrd="0" presId="urn:microsoft.com/office/officeart/2005/8/layout/hierarchy2"/>
    <dgm:cxn modelId="{75D020A2-DED3-4D29-A20E-EABF254ACBEB}" type="presOf" srcId="{7770017C-BC38-480E-B2AA-F1A3248A6576}" destId="{64F2F5C3-CE67-4FE5-989B-AF3EFC89D81E}" srcOrd="0" destOrd="0" presId="urn:microsoft.com/office/officeart/2005/8/layout/hierarchy2"/>
    <dgm:cxn modelId="{EB5A8135-E492-445A-9B71-B59F7CC4D0DD}" srcId="{17BCF216-655E-4C30-AF96-0B7ABE29FF2D}" destId="{7770017C-BC38-480E-B2AA-F1A3248A6576}" srcOrd="2" destOrd="0" parTransId="{E1DA9F02-74FC-4C49-9E30-267AE1BE06EC}" sibTransId="{21C0AB5C-4B8B-46A6-81E1-DD243B57CCA1}"/>
    <dgm:cxn modelId="{3E89D979-8197-447B-AAF5-6BB4A5D4DA55}" srcId="{1B145A93-38E2-4C7B-8131-66AF6509B94F}" destId="{17BCF216-655E-4C30-AF96-0B7ABE29FF2D}" srcOrd="0" destOrd="0" parTransId="{B7633DF4-D5C8-49B8-BCA2-BC58C889718C}" sibTransId="{E8D56F36-EFF9-46D4-91EC-5604EA0FEB6A}"/>
    <dgm:cxn modelId="{90FA28E8-6E75-4DC7-ABA0-9038D230DFC5}" type="presParOf" srcId="{34C4FFD1-FF39-4D2D-ABED-C7F1E5726630}" destId="{29BE6F55-766C-42F4-B252-672C2939F6EE}" srcOrd="0" destOrd="0" presId="urn:microsoft.com/office/officeart/2005/8/layout/hierarchy2"/>
    <dgm:cxn modelId="{A9423A58-90D5-4BFE-9673-D3F9BA36A9D4}" type="presParOf" srcId="{29BE6F55-766C-42F4-B252-672C2939F6EE}" destId="{7BB51891-3829-422F-AD14-DAB8D5170840}" srcOrd="0" destOrd="0" presId="urn:microsoft.com/office/officeart/2005/8/layout/hierarchy2"/>
    <dgm:cxn modelId="{75C8C557-8CA8-4AD3-8638-7A0E563E45B0}" type="presParOf" srcId="{29BE6F55-766C-42F4-B252-672C2939F6EE}" destId="{64DE3859-9EC3-43D5-BFA1-34E43CD25701}" srcOrd="1" destOrd="0" presId="urn:microsoft.com/office/officeart/2005/8/layout/hierarchy2"/>
    <dgm:cxn modelId="{5CB05106-34AC-4212-A2E7-6E9EC806A88F}" type="presParOf" srcId="{64DE3859-9EC3-43D5-BFA1-34E43CD25701}" destId="{E06A9EEA-C50E-4919-A7FF-EF4DE5A04662}" srcOrd="0" destOrd="0" presId="urn:microsoft.com/office/officeart/2005/8/layout/hierarchy2"/>
    <dgm:cxn modelId="{267C5FD7-AF7F-4B68-A836-898B952D1E1D}" type="presParOf" srcId="{E06A9EEA-C50E-4919-A7FF-EF4DE5A04662}" destId="{97CD5E5A-5DC8-4F87-ADC2-B0052D9B757A}" srcOrd="0" destOrd="0" presId="urn:microsoft.com/office/officeart/2005/8/layout/hierarchy2"/>
    <dgm:cxn modelId="{3662E023-203B-4AFE-A9EF-84C3815982C9}" type="presParOf" srcId="{64DE3859-9EC3-43D5-BFA1-34E43CD25701}" destId="{AF015AE6-200B-46E7-B023-E8D1DC797AC9}" srcOrd="1" destOrd="0" presId="urn:microsoft.com/office/officeart/2005/8/layout/hierarchy2"/>
    <dgm:cxn modelId="{25FE6AE7-5E6F-4B6F-9805-8B7E67A6B565}" type="presParOf" srcId="{AF015AE6-200B-46E7-B023-E8D1DC797AC9}" destId="{075A1CE9-BFA6-4D38-8C82-27CADF5E23F2}" srcOrd="0" destOrd="0" presId="urn:microsoft.com/office/officeart/2005/8/layout/hierarchy2"/>
    <dgm:cxn modelId="{376E1EE7-EA21-4554-86C2-8984545E36A5}" type="presParOf" srcId="{AF015AE6-200B-46E7-B023-E8D1DC797AC9}" destId="{D79D75F1-6F36-4D4E-AFAD-1918F138A1D5}" srcOrd="1" destOrd="0" presId="urn:microsoft.com/office/officeart/2005/8/layout/hierarchy2"/>
    <dgm:cxn modelId="{ACDB3357-505A-49BD-BB4E-74ED20A5993F}" type="presParOf" srcId="{64DE3859-9EC3-43D5-BFA1-34E43CD25701}" destId="{C79F2B4D-B57B-4816-B644-2BB38C9A6F05}" srcOrd="2" destOrd="0" presId="urn:microsoft.com/office/officeart/2005/8/layout/hierarchy2"/>
    <dgm:cxn modelId="{A1AD475F-E714-402A-B6D1-4427694723E2}" type="presParOf" srcId="{C79F2B4D-B57B-4816-B644-2BB38C9A6F05}" destId="{46F3FF88-70AE-42B2-BFFF-FCE2D928EF11}" srcOrd="0" destOrd="0" presId="urn:microsoft.com/office/officeart/2005/8/layout/hierarchy2"/>
    <dgm:cxn modelId="{90B1FD81-EC98-4BEE-AAC4-94D6C05C0AF5}" type="presParOf" srcId="{64DE3859-9EC3-43D5-BFA1-34E43CD25701}" destId="{8D3E31C7-5C97-481C-A826-58227BB818C3}" srcOrd="3" destOrd="0" presId="urn:microsoft.com/office/officeart/2005/8/layout/hierarchy2"/>
    <dgm:cxn modelId="{EB0A55FE-D222-4170-9429-972A82DB3E4C}" type="presParOf" srcId="{8D3E31C7-5C97-481C-A826-58227BB818C3}" destId="{B4BC57C1-5E89-454A-B3E4-3CF5B18F355B}" srcOrd="0" destOrd="0" presId="urn:microsoft.com/office/officeart/2005/8/layout/hierarchy2"/>
    <dgm:cxn modelId="{1B77309D-895F-4EBD-A086-004D233D4536}" type="presParOf" srcId="{8D3E31C7-5C97-481C-A826-58227BB818C3}" destId="{EA8338CD-F41D-486A-ACAD-7C0C43A8DF61}" srcOrd="1" destOrd="0" presId="urn:microsoft.com/office/officeart/2005/8/layout/hierarchy2"/>
    <dgm:cxn modelId="{B1957BF5-CA2C-45AB-B79E-F3AED294193D}" type="presParOf" srcId="{64DE3859-9EC3-43D5-BFA1-34E43CD25701}" destId="{2D48DFBD-6E51-41BC-AE5C-47E7F4A45D57}" srcOrd="4" destOrd="0" presId="urn:microsoft.com/office/officeart/2005/8/layout/hierarchy2"/>
    <dgm:cxn modelId="{B71E822B-A3B7-4F45-BEEB-014C2EAB76A4}" type="presParOf" srcId="{2D48DFBD-6E51-41BC-AE5C-47E7F4A45D57}" destId="{667F36B6-5FF9-4A92-B460-094552DF940F}" srcOrd="0" destOrd="0" presId="urn:microsoft.com/office/officeart/2005/8/layout/hierarchy2"/>
    <dgm:cxn modelId="{5AB68363-6759-40E7-8D99-41F2DE031065}" type="presParOf" srcId="{64DE3859-9EC3-43D5-BFA1-34E43CD25701}" destId="{2619CBDF-0F08-493B-8B49-92FFB5FA9340}" srcOrd="5" destOrd="0" presId="urn:microsoft.com/office/officeart/2005/8/layout/hierarchy2"/>
    <dgm:cxn modelId="{9B345102-C079-4C0F-A956-5DF10B208E68}" type="presParOf" srcId="{2619CBDF-0F08-493B-8B49-92FFB5FA9340}" destId="{64F2F5C3-CE67-4FE5-989B-AF3EFC89D81E}" srcOrd="0" destOrd="0" presId="urn:microsoft.com/office/officeart/2005/8/layout/hierarchy2"/>
    <dgm:cxn modelId="{7A5C472C-D32B-49AB-845C-A644AC16C35D}" type="presParOf" srcId="{2619CBDF-0F08-493B-8B49-92FFB5FA9340}" destId="{82C5F960-BF10-4364-990D-162D9905C392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B51891-3829-422F-AD14-DAB8D5170840}">
      <dsp:nvSpPr>
        <dsp:cNvPr id="0" name=""/>
        <dsp:cNvSpPr/>
      </dsp:nvSpPr>
      <dsp:spPr>
        <a:xfrm>
          <a:off x="782" y="2029585"/>
          <a:ext cx="4416634" cy="1576885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54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多元文化現象</a:t>
          </a:r>
          <a:endParaRPr lang="zh-TW" altLang="en-US" sz="54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46967" y="2075770"/>
        <a:ext cx="4324264" cy="1484515"/>
      </dsp:txXfrm>
    </dsp:sp>
    <dsp:sp modelId="{E06A9EEA-C50E-4919-A7FF-EF4DE5A04662}">
      <dsp:nvSpPr>
        <dsp:cNvPr id="0" name=""/>
        <dsp:cNvSpPr/>
      </dsp:nvSpPr>
      <dsp:spPr>
        <a:xfrm rot="18289469">
          <a:off x="3943647" y="1886138"/>
          <a:ext cx="2209046" cy="50361"/>
        </a:xfrm>
        <a:custGeom>
          <a:avLst/>
          <a:gdLst/>
          <a:ahLst/>
          <a:cxnLst/>
          <a:rect l="0" t="0" r="0" b="0"/>
          <a:pathLst>
            <a:path>
              <a:moveTo>
                <a:pt x="0" y="25180"/>
              </a:moveTo>
              <a:lnTo>
                <a:pt x="2209046" y="25180"/>
              </a:lnTo>
            </a:path>
          </a:pathLst>
        </a:custGeom>
        <a:noFill/>
        <a:ln w="1587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700" b="1" kern="120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4992944" y="1856093"/>
        <a:ext cx="110452" cy="110452"/>
      </dsp:txXfrm>
    </dsp:sp>
    <dsp:sp modelId="{075A1CE9-BFA6-4D38-8C82-27CADF5E23F2}">
      <dsp:nvSpPr>
        <dsp:cNvPr id="0" name=""/>
        <dsp:cNvSpPr/>
      </dsp:nvSpPr>
      <dsp:spPr>
        <a:xfrm>
          <a:off x="5678924" y="216168"/>
          <a:ext cx="3153770" cy="1576885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54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涵化</a:t>
          </a:r>
          <a:endParaRPr lang="zh-TW" altLang="en-US" sz="54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5725109" y="262353"/>
        <a:ext cx="3061400" cy="1484515"/>
      </dsp:txXfrm>
    </dsp:sp>
    <dsp:sp modelId="{C79F2B4D-B57B-4816-B644-2BB38C9A6F05}">
      <dsp:nvSpPr>
        <dsp:cNvPr id="0" name=""/>
        <dsp:cNvSpPr/>
      </dsp:nvSpPr>
      <dsp:spPr>
        <a:xfrm>
          <a:off x="4417416" y="2792847"/>
          <a:ext cx="1261508" cy="50361"/>
        </a:xfrm>
        <a:custGeom>
          <a:avLst/>
          <a:gdLst/>
          <a:ahLst/>
          <a:cxnLst/>
          <a:rect l="0" t="0" r="0" b="0"/>
          <a:pathLst>
            <a:path>
              <a:moveTo>
                <a:pt x="0" y="25180"/>
              </a:moveTo>
              <a:lnTo>
                <a:pt x="1261508" y="25180"/>
              </a:lnTo>
            </a:path>
          </a:pathLst>
        </a:custGeom>
        <a:noFill/>
        <a:ln w="1587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b="1" kern="120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5016632" y="2786490"/>
        <a:ext cx="63075" cy="63075"/>
      </dsp:txXfrm>
    </dsp:sp>
    <dsp:sp modelId="{B4BC57C1-5E89-454A-B3E4-3CF5B18F355B}">
      <dsp:nvSpPr>
        <dsp:cNvPr id="0" name=""/>
        <dsp:cNvSpPr/>
      </dsp:nvSpPr>
      <dsp:spPr>
        <a:xfrm>
          <a:off x="5678924" y="2029585"/>
          <a:ext cx="3153770" cy="1576885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54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同化</a:t>
          </a:r>
          <a:endParaRPr lang="zh-TW" altLang="en-US" sz="54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5725109" y="2075770"/>
        <a:ext cx="3061400" cy="1484515"/>
      </dsp:txXfrm>
    </dsp:sp>
    <dsp:sp modelId="{2D48DFBD-6E51-41BC-AE5C-47E7F4A45D57}">
      <dsp:nvSpPr>
        <dsp:cNvPr id="0" name=""/>
        <dsp:cNvSpPr/>
      </dsp:nvSpPr>
      <dsp:spPr>
        <a:xfrm rot="3310531">
          <a:off x="3943647" y="3699556"/>
          <a:ext cx="2209046" cy="50361"/>
        </a:xfrm>
        <a:custGeom>
          <a:avLst/>
          <a:gdLst/>
          <a:ahLst/>
          <a:cxnLst/>
          <a:rect l="0" t="0" r="0" b="0"/>
          <a:pathLst>
            <a:path>
              <a:moveTo>
                <a:pt x="0" y="25180"/>
              </a:moveTo>
              <a:lnTo>
                <a:pt x="2209046" y="25180"/>
              </a:lnTo>
            </a:path>
          </a:pathLst>
        </a:custGeom>
        <a:noFill/>
        <a:ln w="1587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700" b="1" kern="120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4992944" y="3669511"/>
        <a:ext cx="110452" cy="110452"/>
      </dsp:txXfrm>
    </dsp:sp>
    <dsp:sp modelId="{64F2F5C3-CE67-4FE5-989B-AF3EFC89D81E}">
      <dsp:nvSpPr>
        <dsp:cNvPr id="0" name=""/>
        <dsp:cNvSpPr/>
      </dsp:nvSpPr>
      <dsp:spPr>
        <a:xfrm>
          <a:off x="5678924" y="3843003"/>
          <a:ext cx="3153770" cy="1576885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54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雜異化</a:t>
          </a:r>
          <a:endParaRPr lang="zh-TW" altLang="en-US" sz="54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5725109" y="3889188"/>
        <a:ext cx="3061400" cy="14845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EF119-D5A3-451D-873C-30A8FE071A7A}" type="datetimeFigureOut">
              <a:rPr lang="zh-TW" altLang="en-US" smtClean="0"/>
              <a:t>2017/11/30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EF5ED-1BA1-4400-8090-FCA24566B4B9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9245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EF119-D5A3-451D-873C-30A8FE071A7A}" type="datetimeFigureOut">
              <a:rPr lang="zh-TW" altLang="en-US" smtClean="0"/>
              <a:t>2017/11/30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EF5ED-1BA1-4400-8090-FCA24566B4B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3518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EF119-D5A3-451D-873C-30A8FE071A7A}" type="datetimeFigureOut">
              <a:rPr lang="zh-TW" altLang="en-US" smtClean="0"/>
              <a:t>2017/11/30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EF5ED-1BA1-4400-8090-FCA24566B4B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8489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EF119-D5A3-451D-873C-30A8FE071A7A}" type="datetimeFigureOut">
              <a:rPr lang="zh-TW" altLang="en-US" smtClean="0"/>
              <a:t>2017/11/30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EF5ED-1BA1-4400-8090-FCA24566B4B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13724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EF119-D5A3-451D-873C-30A8FE071A7A}" type="datetimeFigureOut">
              <a:rPr lang="zh-TW" altLang="en-US" smtClean="0"/>
              <a:t>2017/11/30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EF5ED-1BA1-4400-8090-FCA24566B4B9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9521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EF119-D5A3-451D-873C-30A8FE071A7A}" type="datetimeFigureOut">
              <a:rPr lang="zh-TW" altLang="en-US" smtClean="0"/>
              <a:t>2017/11/30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EF5ED-1BA1-4400-8090-FCA24566B4B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9740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EF119-D5A3-451D-873C-30A8FE071A7A}" type="datetimeFigureOut">
              <a:rPr lang="zh-TW" altLang="en-US" smtClean="0"/>
              <a:t>2017/11/30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EF5ED-1BA1-4400-8090-FCA24566B4B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79904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EF119-D5A3-451D-873C-30A8FE071A7A}" type="datetimeFigureOut">
              <a:rPr lang="zh-TW" altLang="en-US" smtClean="0"/>
              <a:t>2017/11/30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EF5ED-1BA1-4400-8090-FCA24566B4B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58746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EF119-D5A3-451D-873C-30A8FE071A7A}" type="datetimeFigureOut">
              <a:rPr lang="zh-TW" altLang="en-US" smtClean="0"/>
              <a:t>2017/11/30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EF5ED-1BA1-4400-8090-FCA24566B4B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49816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A33EF119-D5A3-451D-873C-30A8FE071A7A}" type="datetimeFigureOut">
              <a:rPr lang="zh-TW" altLang="en-US" smtClean="0"/>
              <a:t>2017/11/30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A9EF5ED-1BA1-4400-8090-FCA24566B4B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21538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EF119-D5A3-451D-873C-30A8FE071A7A}" type="datetimeFigureOut">
              <a:rPr lang="zh-TW" altLang="en-US" smtClean="0"/>
              <a:t>2017/11/30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EF5ED-1BA1-4400-8090-FCA24566B4B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95786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A33EF119-D5A3-451D-873C-30A8FE071A7A}" type="datetimeFigureOut">
              <a:rPr lang="zh-TW" altLang="en-US" smtClean="0"/>
              <a:t>2017/11/30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A9EF5ED-1BA1-4400-8090-FCA24566B4B9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4931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1" r:id="rId1"/>
    <p:sldLayoutId id="2147483932" r:id="rId2"/>
    <p:sldLayoutId id="2147483933" r:id="rId3"/>
    <p:sldLayoutId id="2147483934" r:id="rId4"/>
    <p:sldLayoutId id="2147483935" r:id="rId5"/>
    <p:sldLayoutId id="2147483936" r:id="rId6"/>
    <p:sldLayoutId id="2147483937" r:id="rId7"/>
    <p:sldLayoutId id="2147483938" r:id="rId8"/>
    <p:sldLayoutId id="2147483939" r:id="rId9"/>
    <p:sldLayoutId id="2147483940" r:id="rId10"/>
    <p:sldLayoutId id="214748394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aknkofx2bHg" TargetMode="External"/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jpg"/><Relationship Id="rId9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9t8g9WS0ha0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www.youtube.com/watch?v=ysDbLOTftIM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sz="9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多元文化社會</a:t>
            </a:r>
            <a:endParaRPr lang="zh-TW" altLang="en-US" sz="96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9100407" y="4325112"/>
            <a:ext cx="2055273" cy="451230"/>
          </a:xfrm>
        </p:spPr>
        <p:txBody>
          <a:bodyPr/>
          <a:lstStyle/>
          <a:p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2017/12/08</a:t>
            </a:r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10773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13190" y="824248"/>
            <a:ext cx="8123993" cy="874475"/>
          </a:xfrm>
        </p:spPr>
        <p:txBody>
          <a:bodyPr>
            <a:noAutofit/>
          </a:bodyPr>
          <a:lstStyle/>
          <a:p>
            <a:r>
              <a:rPr lang="zh-TW" altLang="en-US" sz="8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雜</a:t>
            </a:r>
            <a:r>
              <a:rPr lang="zh-TW" altLang="en-US" sz="8000" dirty="0">
                <a:solidFill>
                  <a:schemeClr val="tx1">
                    <a:lumMod val="85000"/>
                    <a:lumOff val="1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異</a:t>
            </a:r>
            <a:r>
              <a:rPr lang="zh-TW" altLang="en-US" sz="8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化</a:t>
            </a:r>
            <a:endParaRPr lang="zh-TW" altLang="en-US" sz="8000" dirty="0">
              <a:solidFill>
                <a:schemeClr val="tx1">
                  <a:lumMod val="85000"/>
                  <a:lumOff val="1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25" name="群組 24"/>
          <p:cNvGrpSpPr/>
          <p:nvPr/>
        </p:nvGrpSpPr>
        <p:grpSpPr>
          <a:xfrm>
            <a:off x="1669898" y="2215485"/>
            <a:ext cx="1664589" cy="1674254"/>
            <a:chOff x="1531465" y="2209895"/>
            <a:chExt cx="1664589" cy="1674254"/>
          </a:xfrm>
        </p:grpSpPr>
        <p:sp>
          <p:nvSpPr>
            <p:cNvPr id="6" name="橢圓 5"/>
            <p:cNvSpPr/>
            <p:nvPr/>
          </p:nvSpPr>
          <p:spPr>
            <a:xfrm>
              <a:off x="1531465" y="2209895"/>
              <a:ext cx="1664589" cy="1674254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" name="文字方塊 6"/>
            <p:cNvSpPr txBox="1"/>
            <p:nvPr/>
          </p:nvSpPr>
          <p:spPr>
            <a:xfrm>
              <a:off x="1978996" y="2385301"/>
              <a:ext cx="76952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8000" dirty="0" smtClean="0"/>
                <a:t>A</a:t>
              </a:r>
              <a:endParaRPr lang="zh-TW" altLang="en-US" sz="8000" dirty="0"/>
            </a:p>
          </p:txBody>
        </p:sp>
      </p:grpSp>
      <p:sp>
        <p:nvSpPr>
          <p:cNvPr id="8" name="加號 7"/>
          <p:cNvSpPr/>
          <p:nvPr/>
        </p:nvSpPr>
        <p:spPr>
          <a:xfrm>
            <a:off x="3795590" y="2591449"/>
            <a:ext cx="1019698" cy="914026"/>
          </a:xfrm>
          <a:prstGeom prst="mathPl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26" name="群組 25"/>
          <p:cNvGrpSpPr/>
          <p:nvPr/>
        </p:nvGrpSpPr>
        <p:grpSpPr>
          <a:xfrm>
            <a:off x="5466734" y="2195364"/>
            <a:ext cx="1664589" cy="1674254"/>
            <a:chOff x="5661241" y="993768"/>
            <a:chExt cx="1664589" cy="1674254"/>
          </a:xfrm>
        </p:grpSpPr>
        <p:sp>
          <p:nvSpPr>
            <p:cNvPr id="9" name="橢圓 8"/>
            <p:cNvSpPr/>
            <p:nvPr/>
          </p:nvSpPr>
          <p:spPr>
            <a:xfrm>
              <a:off x="5661241" y="993768"/>
              <a:ext cx="1664589" cy="1674254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" name="文字方塊 9"/>
            <p:cNvSpPr txBox="1"/>
            <p:nvPr/>
          </p:nvSpPr>
          <p:spPr>
            <a:xfrm>
              <a:off x="6119242" y="1169176"/>
              <a:ext cx="748589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8000" dirty="0">
                  <a:solidFill>
                    <a:schemeClr val="bg1"/>
                  </a:solidFill>
                </a:rPr>
                <a:t>B</a:t>
              </a:r>
              <a:endParaRPr lang="zh-TW" altLang="en-US" sz="8000" dirty="0">
                <a:solidFill>
                  <a:schemeClr val="bg1"/>
                </a:solidFill>
              </a:endParaRPr>
            </a:p>
          </p:txBody>
        </p:sp>
      </p:grpSp>
      <p:sp>
        <p:nvSpPr>
          <p:cNvPr id="11" name="等於 10"/>
          <p:cNvSpPr/>
          <p:nvPr/>
        </p:nvSpPr>
        <p:spPr>
          <a:xfrm>
            <a:off x="7594946" y="2670203"/>
            <a:ext cx="902011" cy="835272"/>
          </a:xfrm>
          <a:prstGeom prst="mathEqua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grpSp>
        <p:nvGrpSpPr>
          <p:cNvPr id="27" name="群組 26"/>
          <p:cNvGrpSpPr/>
          <p:nvPr/>
        </p:nvGrpSpPr>
        <p:grpSpPr>
          <a:xfrm>
            <a:off x="9247030" y="2211335"/>
            <a:ext cx="1662435" cy="1674254"/>
            <a:chOff x="9337183" y="174418"/>
            <a:chExt cx="1662435" cy="1674254"/>
          </a:xfrm>
        </p:grpSpPr>
        <p:sp>
          <p:nvSpPr>
            <p:cNvPr id="4" name="橢圓 3"/>
            <p:cNvSpPr/>
            <p:nvPr/>
          </p:nvSpPr>
          <p:spPr>
            <a:xfrm>
              <a:off x="9337183" y="174418"/>
              <a:ext cx="1662435" cy="1674254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3" name="文字方塊 12"/>
            <p:cNvSpPr txBox="1"/>
            <p:nvPr/>
          </p:nvSpPr>
          <p:spPr>
            <a:xfrm>
              <a:off x="9800804" y="349825"/>
              <a:ext cx="73519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8000" dirty="0"/>
                <a:t>C</a:t>
              </a:r>
              <a:endParaRPr lang="zh-TW" altLang="en-US" sz="8000" dirty="0"/>
            </a:p>
          </p:txBody>
        </p:sp>
      </p:grpSp>
      <p:grpSp>
        <p:nvGrpSpPr>
          <p:cNvPr id="29" name="群組 28"/>
          <p:cNvGrpSpPr/>
          <p:nvPr/>
        </p:nvGrpSpPr>
        <p:grpSpPr>
          <a:xfrm>
            <a:off x="1660871" y="4406501"/>
            <a:ext cx="1682642" cy="1688738"/>
            <a:chOff x="681118" y="4398206"/>
            <a:chExt cx="1682642" cy="1688738"/>
          </a:xfrm>
        </p:grpSpPr>
        <p:pic>
          <p:nvPicPr>
            <p:cNvPr id="5" name="圖片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81118" y="4398206"/>
              <a:ext cx="1682642" cy="1688738"/>
            </a:xfrm>
            <a:prstGeom prst="rect">
              <a:avLst/>
            </a:prstGeom>
          </p:spPr>
        </p:pic>
        <p:sp>
          <p:nvSpPr>
            <p:cNvPr id="14" name="文字方塊 13"/>
            <p:cNvSpPr txBox="1"/>
            <p:nvPr/>
          </p:nvSpPr>
          <p:spPr>
            <a:xfrm>
              <a:off x="1161031" y="4580855"/>
              <a:ext cx="72281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8000" dirty="0" smtClean="0"/>
                <a:t>C</a:t>
              </a:r>
              <a:endParaRPr lang="zh-TW" altLang="en-US" sz="8000" dirty="0"/>
            </a:p>
          </p:txBody>
        </p:sp>
      </p:grpSp>
      <p:pic>
        <p:nvPicPr>
          <p:cNvPr id="15" name="圖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0985" y="4986520"/>
            <a:ext cx="688908" cy="512108"/>
          </a:xfrm>
          <a:prstGeom prst="rect">
            <a:avLst/>
          </a:prstGeom>
        </p:spPr>
      </p:pic>
      <p:grpSp>
        <p:nvGrpSpPr>
          <p:cNvPr id="32" name="群組 31"/>
          <p:cNvGrpSpPr/>
          <p:nvPr/>
        </p:nvGrpSpPr>
        <p:grpSpPr>
          <a:xfrm>
            <a:off x="5466734" y="4406501"/>
            <a:ext cx="1697714" cy="1688739"/>
            <a:chOff x="5466734" y="4406501"/>
            <a:chExt cx="1697714" cy="1688739"/>
          </a:xfrm>
        </p:grpSpPr>
        <p:sp>
          <p:nvSpPr>
            <p:cNvPr id="12" name="橢圓 11"/>
            <p:cNvSpPr/>
            <p:nvPr/>
          </p:nvSpPr>
          <p:spPr>
            <a:xfrm>
              <a:off x="5466734" y="4406501"/>
              <a:ext cx="1697714" cy="1688739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8" name="文字方塊 27"/>
            <p:cNvSpPr txBox="1"/>
            <p:nvPr/>
          </p:nvSpPr>
          <p:spPr>
            <a:xfrm>
              <a:off x="5636094" y="4688576"/>
              <a:ext cx="1358993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6600" dirty="0" smtClean="0"/>
                <a:t>A B</a:t>
              </a:r>
              <a:endParaRPr lang="zh-TW" altLang="en-US" sz="6600" dirty="0"/>
            </a:p>
          </p:txBody>
        </p:sp>
      </p:grpSp>
    </p:spTree>
    <p:extLst>
      <p:ext uri="{BB962C8B-B14F-4D97-AF65-F5344CB8AC3E}">
        <p14:creationId xmlns:p14="http://schemas.microsoft.com/office/powerpoint/2010/main" val="2537167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8000" dirty="0">
                <a:solidFill>
                  <a:schemeClr val="tx1">
                    <a:lumMod val="85000"/>
                    <a:lumOff val="1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綜合比較</a:t>
            </a:r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4934290"/>
              </p:ext>
            </p:extLst>
          </p:nvPr>
        </p:nvGraphicFramePr>
        <p:xfrm>
          <a:off x="1237852" y="2374712"/>
          <a:ext cx="9777255" cy="3163316"/>
        </p:xfrm>
        <a:graphic>
          <a:graphicData uri="http://schemas.openxmlformats.org/drawingml/2006/table">
            <a:tbl>
              <a:tblPr firstRow="1" firstCol="1" bandRow="1"/>
              <a:tblGrid>
                <a:gridCol w="5031628"/>
                <a:gridCol w="4745627"/>
              </a:tblGrid>
              <a:tr h="4953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5400" b="1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涵化</a:t>
                      </a:r>
                      <a:endParaRPr lang="zh-TW" sz="5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5400" b="1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雜異化</a:t>
                      </a:r>
                      <a:endParaRPr lang="zh-TW" sz="5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4551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4400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文化</a:t>
                      </a:r>
                      <a:r>
                        <a:rPr lang="zh-TW" sz="4400" kern="100" dirty="0" smtClean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的</a:t>
                      </a:r>
                      <a:r>
                        <a:rPr lang="en-US" altLang="zh-TW" sz="4400" b="1" u="sng" kern="100" baseline="0" dirty="0" smtClean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____</a:t>
                      </a:r>
                      <a:endParaRPr lang="zh-TW" sz="4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4400" kern="100" dirty="0" smtClean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文化的</a:t>
                      </a:r>
                      <a:r>
                        <a:rPr lang="en-US" altLang="zh-TW" sz="4400" b="1" u="sng" kern="100" dirty="0" smtClean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____</a:t>
                      </a:r>
                      <a:endParaRPr lang="zh-TW" sz="4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4643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4400" b="1" u="sng" kern="100" dirty="0" smtClean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____</a:t>
                      </a:r>
                      <a:r>
                        <a:rPr lang="zh-TW" sz="4400" kern="100" dirty="0" smtClean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作用</a:t>
                      </a:r>
                      <a:endParaRPr lang="zh-TW" sz="4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4400" b="1" u="sng" kern="100" dirty="0" smtClean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____</a:t>
                      </a:r>
                      <a:r>
                        <a:rPr lang="zh-TW" sz="4400" kern="100" dirty="0" smtClean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作用</a:t>
                      </a:r>
                      <a:endParaRPr lang="zh-TW" sz="4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4643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4400" kern="10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仍能看出彼此界線</a:t>
                      </a:r>
                      <a:endParaRPr lang="zh-TW" sz="4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4400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彼此文化界線模糊</a:t>
                      </a:r>
                      <a:endParaRPr lang="zh-TW" sz="4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文字方塊 5"/>
          <p:cNvSpPr txBox="1"/>
          <p:nvPr/>
        </p:nvSpPr>
        <p:spPr>
          <a:xfrm>
            <a:off x="8961717" y="591480"/>
            <a:ext cx="2053390" cy="822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</a:pPr>
            <a:r>
              <a:rPr lang="zh-TW" altLang="en-US" sz="4400" b="1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組</a:t>
            </a:r>
            <a:r>
              <a:rPr lang="zh-TW" altLang="en-US" sz="4400" b="1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合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7341464" y="576477"/>
            <a:ext cx="1620253" cy="8710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</a:pPr>
            <a:r>
              <a:rPr lang="zh-TW" altLang="en-US" sz="4400" b="1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融合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192505" y="5586288"/>
            <a:ext cx="1459832" cy="8710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</a:pPr>
            <a:r>
              <a:rPr lang="zh-TW" altLang="en-US" sz="4400" b="1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物理</a:t>
            </a:r>
            <a:endParaRPr lang="zh-TW" altLang="en-US" sz="4400" b="1" kern="100" dirty="0">
              <a:latin typeface="Calibri" panose="020F0502020204030204" pitchFamily="34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1652337" y="5586288"/>
            <a:ext cx="1331495" cy="822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</a:pPr>
            <a:r>
              <a:rPr lang="zh-TW" altLang="en-US" sz="4400" b="1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化學</a:t>
            </a:r>
            <a:endParaRPr lang="zh-TW" altLang="en-US" sz="4400" b="1" kern="100" dirty="0">
              <a:latin typeface="Calibri" panose="020F0502020204030204" pitchFamily="34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7878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6 L -0.44297 0.382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48" y="19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3.7037E-6 L 0.10898 0.3812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43" y="19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7.40741E-7 L 0.1849 -0.2393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45" y="-11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96296E-6 L 0.47175 -0.2405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581" y="-1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72208">
            <a:off x="3000798" y="0"/>
            <a:ext cx="6464043" cy="63107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62857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9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資料庫圖表 2"/>
          <p:cNvGraphicFramePr/>
          <p:nvPr>
            <p:extLst>
              <p:ext uri="{D42A27DB-BD31-4B8C-83A1-F6EECF244321}">
                <p14:modId xmlns:p14="http://schemas.microsoft.com/office/powerpoint/2010/main" val="2627308511"/>
              </p:ext>
            </p:extLst>
          </p:nvPr>
        </p:nvGraphicFramePr>
        <p:xfrm>
          <a:off x="734096" y="450761"/>
          <a:ext cx="8833477" cy="56360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圖片 5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961" b="99316" l="9954" r="899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8129" y="3425501"/>
            <a:ext cx="2657106" cy="3149163"/>
          </a:xfrm>
          <a:prstGeom prst="rect">
            <a:avLst/>
          </a:prstGeom>
        </p:spPr>
      </p:pic>
      <p:sp>
        <p:nvSpPr>
          <p:cNvPr id="7" name="橢圓 6"/>
          <p:cNvSpPr/>
          <p:nvPr/>
        </p:nvSpPr>
        <p:spPr>
          <a:xfrm>
            <a:off x="10635922" y="5759957"/>
            <a:ext cx="450760" cy="425003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43975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13190" y="824248"/>
            <a:ext cx="8123993" cy="874475"/>
          </a:xfrm>
        </p:spPr>
        <p:txBody>
          <a:bodyPr>
            <a:noAutofit/>
          </a:bodyPr>
          <a:lstStyle/>
          <a:p>
            <a:r>
              <a:rPr lang="zh-TW" altLang="en-US" sz="8000" dirty="0">
                <a:solidFill>
                  <a:schemeClr val="tx1">
                    <a:lumMod val="85000"/>
                    <a:lumOff val="1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涵</a:t>
            </a:r>
            <a:r>
              <a:rPr lang="zh-TW" altLang="en-US" sz="8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化</a:t>
            </a:r>
            <a:endParaRPr lang="zh-TW" altLang="en-US" sz="8000" dirty="0">
              <a:solidFill>
                <a:schemeClr val="tx1">
                  <a:lumMod val="85000"/>
                  <a:lumOff val="1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13190" y="1922170"/>
            <a:ext cx="10390675" cy="4208174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TW" altLang="en-US" sz="4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文化接觸後，相互學習、採借或模仿彼此的</a:t>
            </a:r>
            <a:r>
              <a:rPr lang="zh-TW" alt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文化特質、逐漸調整彼此的</a:t>
            </a:r>
            <a:r>
              <a:rPr lang="zh-TW" altLang="en-US" sz="4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文化內</a:t>
            </a:r>
            <a:r>
              <a:rPr lang="zh-TW" alt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容</a:t>
            </a:r>
            <a:r>
              <a:rPr lang="zh-TW" altLang="en-US" sz="4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進而使文化呈現</a:t>
            </a:r>
            <a:r>
              <a:rPr lang="zh-TW" altLang="en-US" sz="4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多樣面貌</a:t>
            </a:r>
            <a:r>
              <a:rPr lang="zh-TW" alt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的變遷過程。</a:t>
            </a:r>
            <a:endParaRPr lang="en-US" altLang="zh-TW" sz="4400" dirty="0">
              <a:solidFill>
                <a:schemeClr val="tx1">
                  <a:lumMod val="85000"/>
                  <a:lumOff val="1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  <a:buClr>
                <a:schemeClr val="tx1">
                  <a:lumMod val="85000"/>
                  <a:lumOff val="15000"/>
                </a:schemeClr>
              </a:buClr>
              <a:buFont typeface="Wingdings" panose="05000000000000000000" pitchFamily="2" charset="2"/>
              <a:buChar char="Ø"/>
            </a:pPr>
            <a:r>
              <a:rPr lang="zh-TW" alt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可能是</a:t>
            </a:r>
            <a:r>
              <a:rPr lang="zh-TW" altLang="en-US" sz="4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和平</a:t>
            </a:r>
            <a:r>
              <a:rPr lang="zh-TW" alt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的也可能是</a:t>
            </a:r>
            <a:r>
              <a:rPr lang="zh-TW" altLang="en-US" sz="4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衝突</a:t>
            </a:r>
            <a:r>
              <a:rPr lang="zh-TW" alt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的。</a:t>
            </a:r>
            <a:endParaRPr lang="en-US" altLang="zh-TW" sz="4400" dirty="0">
              <a:solidFill>
                <a:schemeClr val="tx1">
                  <a:lumMod val="85000"/>
                  <a:lumOff val="1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ct val="150000"/>
              </a:lnSpc>
              <a:buNone/>
            </a:pPr>
            <a:endParaRPr lang="zh-TW" altLang="en-US" sz="4400" dirty="0">
              <a:solidFill>
                <a:schemeClr val="tx1">
                  <a:lumMod val="85000"/>
                  <a:lumOff val="1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921" y="4834967"/>
            <a:ext cx="2756079" cy="2304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645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13190" y="1047695"/>
            <a:ext cx="8123993" cy="87447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zh-TW" altLang="en-US" sz="8000" dirty="0">
                <a:solidFill>
                  <a:schemeClr val="tx1">
                    <a:lumMod val="85000"/>
                    <a:lumOff val="1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涵</a:t>
            </a:r>
            <a:r>
              <a:rPr lang="zh-TW" altLang="en-US" sz="8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化</a:t>
            </a:r>
            <a:endParaRPr lang="zh-TW" altLang="en-US" sz="8000" dirty="0">
              <a:solidFill>
                <a:schemeClr val="tx1">
                  <a:lumMod val="85000"/>
                  <a:lumOff val="1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13190" y="1733551"/>
            <a:ext cx="10390675" cy="4476750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60000"/>
              </a:lnSpc>
              <a:buNone/>
            </a:pPr>
            <a:r>
              <a:rPr lang="zh-TW" alt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文化接觸後，相互學習、採借或模仿彼此的文化特質、逐漸調整彼此的文化內容，進而使文化呈現</a:t>
            </a:r>
            <a:r>
              <a:rPr lang="zh-TW" altLang="en-US" sz="4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多樣面貌</a:t>
            </a:r>
            <a:r>
              <a:rPr lang="zh-TW" alt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的變遷過程。</a:t>
            </a:r>
            <a:endParaRPr lang="en-US" altLang="zh-TW" sz="4400" dirty="0">
              <a:solidFill>
                <a:schemeClr val="tx1">
                  <a:lumMod val="85000"/>
                  <a:lumOff val="1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60000"/>
              </a:lnSpc>
              <a:buClr>
                <a:schemeClr val="tx1">
                  <a:lumMod val="85000"/>
                  <a:lumOff val="15000"/>
                </a:schemeClr>
              </a:buClr>
              <a:buFont typeface="Wingdings" panose="05000000000000000000" pitchFamily="2" charset="2"/>
              <a:buChar char="Ø"/>
            </a:pPr>
            <a:r>
              <a:rPr lang="zh-TW" alt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可能是</a:t>
            </a:r>
            <a:r>
              <a:rPr lang="zh-TW" altLang="en-US" sz="4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和平</a:t>
            </a:r>
            <a:r>
              <a:rPr lang="zh-TW" alt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的也可能是</a:t>
            </a:r>
            <a:r>
              <a:rPr lang="zh-TW" altLang="en-US" sz="4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衝突</a:t>
            </a:r>
            <a:r>
              <a:rPr lang="zh-TW" alt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的。</a:t>
            </a:r>
          </a:p>
          <a:p>
            <a:pPr marL="0" indent="0">
              <a:lnSpc>
                <a:spcPct val="160000"/>
              </a:lnSpc>
              <a:buNone/>
            </a:pPr>
            <a:endParaRPr lang="zh-TW" altLang="en-US" sz="4400" dirty="0">
              <a:solidFill>
                <a:schemeClr val="tx1">
                  <a:lumMod val="85000"/>
                  <a:lumOff val="1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5520" y="4935827"/>
            <a:ext cx="2512191" cy="2100192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2354" y="1922170"/>
            <a:ext cx="5679320" cy="3786213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1485" y="1268036"/>
            <a:ext cx="6534083" cy="4908940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8952" y="1405883"/>
            <a:ext cx="6977779" cy="4633246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9636" y="-119779"/>
            <a:ext cx="6977779" cy="6977779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3221" y="-16092"/>
            <a:ext cx="9150608" cy="6862956"/>
          </a:xfrm>
          <a:prstGeom prst="rect">
            <a:avLst/>
          </a:prstGeom>
        </p:spPr>
      </p:pic>
      <p:pic>
        <p:nvPicPr>
          <p:cNvPr id="11" name="圖片 10">
            <a:hlinkClick r:id="rId8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232"/>
            <a:ext cx="12183310" cy="6405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336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13190" y="824248"/>
            <a:ext cx="8123993" cy="874475"/>
          </a:xfrm>
        </p:spPr>
        <p:txBody>
          <a:bodyPr>
            <a:noAutofit/>
          </a:bodyPr>
          <a:lstStyle/>
          <a:p>
            <a:r>
              <a:rPr lang="zh-TW" altLang="en-US" sz="8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涵化</a:t>
            </a:r>
            <a:endParaRPr lang="zh-TW" altLang="en-US" sz="8000" dirty="0">
              <a:solidFill>
                <a:schemeClr val="tx1">
                  <a:lumMod val="85000"/>
                  <a:lumOff val="1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25" name="群組 24"/>
          <p:cNvGrpSpPr/>
          <p:nvPr/>
        </p:nvGrpSpPr>
        <p:grpSpPr>
          <a:xfrm>
            <a:off x="1669898" y="2215485"/>
            <a:ext cx="1664589" cy="1674254"/>
            <a:chOff x="1531465" y="2209895"/>
            <a:chExt cx="1664589" cy="1674254"/>
          </a:xfrm>
        </p:grpSpPr>
        <p:sp>
          <p:nvSpPr>
            <p:cNvPr id="6" name="橢圓 5"/>
            <p:cNvSpPr/>
            <p:nvPr/>
          </p:nvSpPr>
          <p:spPr>
            <a:xfrm>
              <a:off x="1531465" y="2209895"/>
              <a:ext cx="1664589" cy="1674254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" name="文字方塊 6"/>
            <p:cNvSpPr txBox="1"/>
            <p:nvPr/>
          </p:nvSpPr>
          <p:spPr>
            <a:xfrm>
              <a:off x="1978996" y="2385301"/>
              <a:ext cx="76952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8000" dirty="0" smtClean="0"/>
                <a:t>A</a:t>
              </a:r>
              <a:endParaRPr lang="zh-TW" altLang="en-US" sz="8000" dirty="0"/>
            </a:p>
          </p:txBody>
        </p:sp>
      </p:grpSp>
      <p:sp>
        <p:nvSpPr>
          <p:cNvPr id="8" name="加號 7"/>
          <p:cNvSpPr/>
          <p:nvPr/>
        </p:nvSpPr>
        <p:spPr>
          <a:xfrm>
            <a:off x="3795590" y="2591449"/>
            <a:ext cx="1019698" cy="914026"/>
          </a:xfrm>
          <a:prstGeom prst="mathPl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26" name="群組 25"/>
          <p:cNvGrpSpPr/>
          <p:nvPr/>
        </p:nvGrpSpPr>
        <p:grpSpPr>
          <a:xfrm>
            <a:off x="5466734" y="2195364"/>
            <a:ext cx="1664589" cy="1674254"/>
            <a:chOff x="5661241" y="993768"/>
            <a:chExt cx="1664589" cy="1674254"/>
          </a:xfrm>
        </p:grpSpPr>
        <p:sp>
          <p:nvSpPr>
            <p:cNvPr id="9" name="橢圓 8"/>
            <p:cNvSpPr/>
            <p:nvPr/>
          </p:nvSpPr>
          <p:spPr>
            <a:xfrm>
              <a:off x="5661241" y="993768"/>
              <a:ext cx="1664589" cy="1674254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" name="文字方塊 9"/>
            <p:cNvSpPr txBox="1"/>
            <p:nvPr/>
          </p:nvSpPr>
          <p:spPr>
            <a:xfrm>
              <a:off x="6119242" y="1169176"/>
              <a:ext cx="748589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8000" dirty="0">
                  <a:solidFill>
                    <a:schemeClr val="bg1"/>
                  </a:solidFill>
                </a:rPr>
                <a:t>B</a:t>
              </a:r>
              <a:endParaRPr lang="zh-TW" altLang="en-US" sz="8000" dirty="0">
                <a:solidFill>
                  <a:schemeClr val="bg1"/>
                </a:solidFill>
              </a:endParaRPr>
            </a:p>
          </p:txBody>
        </p:sp>
      </p:grpSp>
      <p:sp>
        <p:nvSpPr>
          <p:cNvPr id="11" name="等於 10"/>
          <p:cNvSpPr/>
          <p:nvPr/>
        </p:nvSpPr>
        <p:spPr>
          <a:xfrm>
            <a:off x="7594946" y="2670203"/>
            <a:ext cx="902011" cy="835272"/>
          </a:xfrm>
          <a:prstGeom prst="mathEqua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grpSp>
        <p:nvGrpSpPr>
          <p:cNvPr id="27" name="群組 26"/>
          <p:cNvGrpSpPr/>
          <p:nvPr/>
        </p:nvGrpSpPr>
        <p:grpSpPr>
          <a:xfrm>
            <a:off x="9247030" y="2211335"/>
            <a:ext cx="1662435" cy="1674254"/>
            <a:chOff x="9337183" y="174418"/>
            <a:chExt cx="1662435" cy="1674254"/>
          </a:xfrm>
        </p:grpSpPr>
        <p:sp>
          <p:nvSpPr>
            <p:cNvPr id="4" name="橢圓 3"/>
            <p:cNvSpPr/>
            <p:nvPr/>
          </p:nvSpPr>
          <p:spPr>
            <a:xfrm>
              <a:off x="9337183" y="174418"/>
              <a:ext cx="1662435" cy="1674254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3" name="文字方塊 12"/>
            <p:cNvSpPr txBox="1"/>
            <p:nvPr/>
          </p:nvSpPr>
          <p:spPr>
            <a:xfrm>
              <a:off x="9800804" y="349825"/>
              <a:ext cx="73519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8000" dirty="0"/>
                <a:t>C</a:t>
              </a:r>
              <a:endParaRPr lang="zh-TW" altLang="en-US" sz="8000" dirty="0"/>
            </a:p>
          </p:txBody>
        </p:sp>
      </p:grpSp>
      <p:grpSp>
        <p:nvGrpSpPr>
          <p:cNvPr id="29" name="群組 28"/>
          <p:cNvGrpSpPr/>
          <p:nvPr/>
        </p:nvGrpSpPr>
        <p:grpSpPr>
          <a:xfrm>
            <a:off x="1660871" y="4406501"/>
            <a:ext cx="1682642" cy="1688738"/>
            <a:chOff x="681118" y="4398206"/>
            <a:chExt cx="1682642" cy="1688738"/>
          </a:xfrm>
        </p:grpSpPr>
        <p:pic>
          <p:nvPicPr>
            <p:cNvPr id="5" name="圖片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81118" y="4398206"/>
              <a:ext cx="1682642" cy="1688738"/>
            </a:xfrm>
            <a:prstGeom prst="rect">
              <a:avLst/>
            </a:prstGeom>
          </p:spPr>
        </p:pic>
        <p:sp>
          <p:nvSpPr>
            <p:cNvPr id="14" name="文字方塊 13"/>
            <p:cNvSpPr txBox="1"/>
            <p:nvPr/>
          </p:nvSpPr>
          <p:spPr>
            <a:xfrm>
              <a:off x="1161031" y="4580855"/>
              <a:ext cx="72281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8000" dirty="0" smtClean="0"/>
                <a:t>C</a:t>
              </a:r>
              <a:endParaRPr lang="zh-TW" altLang="en-US" sz="8000" dirty="0"/>
            </a:p>
          </p:txBody>
        </p:sp>
      </p:grpSp>
      <p:pic>
        <p:nvPicPr>
          <p:cNvPr id="15" name="圖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0985" y="4986520"/>
            <a:ext cx="688908" cy="512108"/>
          </a:xfrm>
          <a:prstGeom prst="rect">
            <a:avLst/>
          </a:prstGeom>
        </p:spPr>
      </p:pic>
      <p:grpSp>
        <p:nvGrpSpPr>
          <p:cNvPr id="30" name="群組 29"/>
          <p:cNvGrpSpPr/>
          <p:nvPr/>
        </p:nvGrpSpPr>
        <p:grpSpPr>
          <a:xfrm>
            <a:off x="5448681" y="4398204"/>
            <a:ext cx="1682642" cy="1688738"/>
            <a:chOff x="3866277" y="4398206"/>
            <a:chExt cx="1682642" cy="1688738"/>
          </a:xfrm>
        </p:grpSpPr>
        <p:pic>
          <p:nvPicPr>
            <p:cNvPr id="16" name="圖片 1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66277" y="4398206"/>
              <a:ext cx="1682642" cy="1688738"/>
            </a:xfrm>
            <a:prstGeom prst="rect">
              <a:avLst/>
            </a:prstGeom>
          </p:spPr>
        </p:pic>
        <p:sp>
          <p:nvSpPr>
            <p:cNvPr id="17" name="橢圓 16"/>
            <p:cNvSpPr/>
            <p:nvPr/>
          </p:nvSpPr>
          <p:spPr>
            <a:xfrm>
              <a:off x="3866277" y="4820389"/>
              <a:ext cx="832293" cy="844370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8" name="文字方塊 17"/>
            <p:cNvSpPr txBox="1"/>
            <p:nvPr/>
          </p:nvSpPr>
          <p:spPr>
            <a:xfrm>
              <a:off x="4815288" y="4820389"/>
              <a:ext cx="51515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4800" dirty="0" smtClean="0"/>
                <a:t>A</a:t>
              </a:r>
              <a:endParaRPr lang="zh-TW" altLang="en-US" sz="4800" dirty="0"/>
            </a:p>
          </p:txBody>
        </p:sp>
        <p:sp>
          <p:nvSpPr>
            <p:cNvPr id="19" name="文字方塊 18"/>
            <p:cNvSpPr txBox="1"/>
            <p:nvPr/>
          </p:nvSpPr>
          <p:spPr>
            <a:xfrm>
              <a:off x="4016725" y="4809906"/>
              <a:ext cx="53139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4800" dirty="0" smtClean="0">
                  <a:solidFill>
                    <a:schemeClr val="bg1"/>
                  </a:solidFill>
                </a:rPr>
                <a:t>B</a:t>
              </a:r>
              <a:endParaRPr lang="zh-TW" altLang="en-US" sz="4800" dirty="0">
                <a:solidFill>
                  <a:schemeClr val="bg1"/>
                </a:solidFill>
              </a:endParaRPr>
            </a:p>
          </p:txBody>
        </p:sp>
      </p:grpSp>
      <p:sp>
        <p:nvSpPr>
          <p:cNvPr id="20" name="文字方塊 19"/>
          <p:cNvSpPr txBox="1"/>
          <p:nvPr/>
        </p:nvSpPr>
        <p:spPr>
          <a:xfrm>
            <a:off x="7709233" y="4803257"/>
            <a:ext cx="8416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或</a:t>
            </a:r>
            <a:endParaRPr lang="zh-TW" altLang="en-US" sz="4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31" name="群組 30"/>
          <p:cNvGrpSpPr/>
          <p:nvPr/>
        </p:nvGrpSpPr>
        <p:grpSpPr>
          <a:xfrm>
            <a:off x="9236925" y="4398206"/>
            <a:ext cx="1682642" cy="1688738"/>
            <a:chOff x="7102607" y="4398206"/>
            <a:chExt cx="1682642" cy="1688738"/>
          </a:xfrm>
        </p:grpSpPr>
        <p:pic>
          <p:nvPicPr>
            <p:cNvPr id="21" name="圖片 2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102607" y="4398206"/>
              <a:ext cx="1682642" cy="1688738"/>
            </a:xfrm>
            <a:prstGeom prst="rect">
              <a:avLst/>
            </a:prstGeom>
          </p:spPr>
        </p:pic>
        <p:sp>
          <p:nvSpPr>
            <p:cNvPr id="22" name="橢圓 21"/>
            <p:cNvSpPr/>
            <p:nvPr/>
          </p:nvSpPr>
          <p:spPr>
            <a:xfrm>
              <a:off x="7102607" y="4803257"/>
              <a:ext cx="834930" cy="837645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3" name="文字方塊 22"/>
            <p:cNvSpPr txBox="1"/>
            <p:nvPr/>
          </p:nvSpPr>
          <p:spPr>
            <a:xfrm>
              <a:off x="7256055" y="4827075"/>
              <a:ext cx="52803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4800" dirty="0" smtClean="0"/>
                <a:t>A</a:t>
              </a:r>
              <a:endParaRPr lang="zh-TW" altLang="en-US" sz="4800" dirty="0"/>
            </a:p>
          </p:txBody>
        </p:sp>
        <p:sp>
          <p:nvSpPr>
            <p:cNvPr id="24" name="文字方塊 23"/>
            <p:cNvSpPr txBox="1"/>
            <p:nvPr/>
          </p:nvSpPr>
          <p:spPr>
            <a:xfrm>
              <a:off x="8051351" y="4827075"/>
              <a:ext cx="46663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4800" dirty="0" smtClean="0">
                  <a:solidFill>
                    <a:schemeClr val="bg1"/>
                  </a:solidFill>
                </a:rPr>
                <a:t>B</a:t>
              </a:r>
              <a:endParaRPr lang="zh-TW" altLang="en-US" sz="4800" dirty="0">
                <a:solidFill>
                  <a:schemeClr val="bg1"/>
                </a:solidFill>
              </a:endParaRPr>
            </a:p>
          </p:txBody>
        </p:sp>
      </p:grpSp>
      <p:sp>
        <p:nvSpPr>
          <p:cNvPr id="3" name="笑臉 2">
            <a:hlinkClick r:id="rId6"/>
          </p:cNvPr>
          <p:cNvSpPr/>
          <p:nvPr/>
        </p:nvSpPr>
        <p:spPr>
          <a:xfrm>
            <a:off x="11312163" y="6086942"/>
            <a:ext cx="586854" cy="573165"/>
          </a:xfrm>
          <a:prstGeom prst="smileyFac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48213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13190" y="824248"/>
            <a:ext cx="8123993" cy="874475"/>
          </a:xfrm>
        </p:spPr>
        <p:txBody>
          <a:bodyPr>
            <a:noAutofit/>
          </a:bodyPr>
          <a:lstStyle/>
          <a:p>
            <a:r>
              <a:rPr lang="zh-TW" altLang="en-US" sz="8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同化</a:t>
            </a:r>
            <a:endParaRPr lang="zh-TW" altLang="en-US" sz="8000" dirty="0">
              <a:solidFill>
                <a:schemeClr val="tx1">
                  <a:lumMod val="85000"/>
                  <a:lumOff val="1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13190" y="1922170"/>
            <a:ext cx="10390675" cy="3013657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TW" altLang="en-US" sz="4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不同文</a:t>
            </a:r>
            <a:r>
              <a:rPr lang="zh-TW" alt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化</a:t>
            </a:r>
            <a:r>
              <a:rPr lang="zh-TW" altLang="en-US" sz="4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相遇後，一文化逐漸變成與另一文化</a:t>
            </a:r>
            <a:r>
              <a:rPr lang="zh-TW" altLang="en-US" sz="4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相似甚至相同</a:t>
            </a:r>
            <a:r>
              <a:rPr lang="zh-TW" altLang="en-US" sz="4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的過程和結果。</a:t>
            </a:r>
            <a:endParaRPr lang="zh-TW" altLang="en-US" sz="4400" dirty="0">
              <a:solidFill>
                <a:schemeClr val="tx1">
                  <a:lumMod val="85000"/>
                  <a:lumOff val="1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733" y="4204845"/>
            <a:ext cx="5454739" cy="2481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080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13190" y="824248"/>
            <a:ext cx="8123993" cy="874475"/>
          </a:xfrm>
        </p:spPr>
        <p:txBody>
          <a:bodyPr>
            <a:noAutofit/>
          </a:bodyPr>
          <a:lstStyle/>
          <a:p>
            <a:r>
              <a:rPr lang="zh-TW" altLang="en-US" sz="8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同化</a:t>
            </a:r>
            <a:endParaRPr lang="zh-TW" altLang="en-US" sz="8000" dirty="0">
              <a:solidFill>
                <a:schemeClr val="tx1">
                  <a:lumMod val="85000"/>
                  <a:lumOff val="1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14" name="群組 13"/>
          <p:cNvGrpSpPr/>
          <p:nvPr/>
        </p:nvGrpSpPr>
        <p:grpSpPr>
          <a:xfrm>
            <a:off x="377353" y="2691685"/>
            <a:ext cx="2715509" cy="2691684"/>
            <a:chOff x="377353" y="2691685"/>
            <a:chExt cx="2715509" cy="2691684"/>
          </a:xfrm>
        </p:grpSpPr>
        <p:sp>
          <p:nvSpPr>
            <p:cNvPr id="6" name="橢圓 5"/>
            <p:cNvSpPr/>
            <p:nvPr/>
          </p:nvSpPr>
          <p:spPr>
            <a:xfrm>
              <a:off x="377353" y="2691685"/>
              <a:ext cx="2715509" cy="2691684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" name="文字方塊 6"/>
            <p:cNvSpPr txBox="1"/>
            <p:nvPr/>
          </p:nvSpPr>
          <p:spPr>
            <a:xfrm>
              <a:off x="1290786" y="3194742"/>
              <a:ext cx="88864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9600" dirty="0" smtClean="0"/>
                <a:t>A</a:t>
              </a:r>
              <a:endParaRPr lang="zh-TW" altLang="en-US" sz="9600" dirty="0"/>
            </a:p>
          </p:txBody>
        </p:sp>
      </p:grpSp>
      <p:sp>
        <p:nvSpPr>
          <p:cNvPr id="8" name="加號 7"/>
          <p:cNvSpPr/>
          <p:nvPr/>
        </p:nvSpPr>
        <p:spPr>
          <a:xfrm>
            <a:off x="3401954" y="4056845"/>
            <a:ext cx="1043189" cy="965134"/>
          </a:xfrm>
          <a:prstGeom prst="mathPl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5" name="群組 14"/>
          <p:cNvGrpSpPr/>
          <p:nvPr/>
        </p:nvGrpSpPr>
        <p:grpSpPr>
          <a:xfrm>
            <a:off x="4839876" y="3927663"/>
            <a:ext cx="1236372" cy="1223493"/>
            <a:chOff x="4839876" y="3927663"/>
            <a:chExt cx="1236372" cy="1223493"/>
          </a:xfrm>
        </p:grpSpPr>
        <p:sp>
          <p:nvSpPr>
            <p:cNvPr id="9" name="橢圓 8"/>
            <p:cNvSpPr/>
            <p:nvPr/>
          </p:nvSpPr>
          <p:spPr>
            <a:xfrm>
              <a:off x="4839876" y="3927663"/>
              <a:ext cx="1236372" cy="1223493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" name="文字方塊 9"/>
            <p:cNvSpPr txBox="1"/>
            <p:nvPr/>
          </p:nvSpPr>
          <p:spPr>
            <a:xfrm>
              <a:off x="5227208" y="4123912"/>
              <a:ext cx="54091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4800" dirty="0">
                  <a:solidFill>
                    <a:schemeClr val="bg1"/>
                  </a:solidFill>
                </a:rPr>
                <a:t>B</a:t>
              </a:r>
              <a:endParaRPr lang="zh-TW" altLang="en-US" sz="4800" dirty="0">
                <a:solidFill>
                  <a:schemeClr val="bg1"/>
                </a:solidFill>
              </a:endParaRPr>
            </a:p>
          </p:txBody>
        </p:sp>
      </p:grpSp>
      <p:sp>
        <p:nvSpPr>
          <p:cNvPr id="11" name="等於 10"/>
          <p:cNvSpPr/>
          <p:nvPr/>
        </p:nvSpPr>
        <p:spPr>
          <a:xfrm>
            <a:off x="6380191" y="4123912"/>
            <a:ext cx="1192587" cy="898064"/>
          </a:xfrm>
          <a:prstGeom prst="mathEqua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grpSp>
        <p:nvGrpSpPr>
          <p:cNvPr id="16" name="群組 15"/>
          <p:cNvGrpSpPr/>
          <p:nvPr/>
        </p:nvGrpSpPr>
        <p:grpSpPr>
          <a:xfrm>
            <a:off x="7876721" y="2163651"/>
            <a:ext cx="3825026" cy="3631842"/>
            <a:chOff x="7876721" y="2163651"/>
            <a:chExt cx="3825026" cy="3631842"/>
          </a:xfrm>
        </p:grpSpPr>
        <p:sp>
          <p:nvSpPr>
            <p:cNvPr id="12" name="橢圓 11"/>
            <p:cNvSpPr/>
            <p:nvPr/>
          </p:nvSpPr>
          <p:spPr>
            <a:xfrm>
              <a:off x="7876721" y="2163651"/>
              <a:ext cx="3825026" cy="3631842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3" name="文字方塊 12"/>
            <p:cNvSpPr txBox="1"/>
            <p:nvPr/>
          </p:nvSpPr>
          <p:spPr>
            <a:xfrm>
              <a:off x="9236731" y="2971604"/>
              <a:ext cx="1105005" cy="20159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2500" dirty="0" smtClean="0"/>
                <a:t>A</a:t>
              </a:r>
              <a:endParaRPr lang="zh-TW" altLang="en-US" sz="12500" dirty="0"/>
            </a:p>
          </p:txBody>
        </p:sp>
      </p:grpSp>
    </p:spTree>
    <p:extLst>
      <p:ext uri="{BB962C8B-B14F-4D97-AF65-F5344CB8AC3E}">
        <p14:creationId xmlns:p14="http://schemas.microsoft.com/office/powerpoint/2010/main" val="311443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13190" y="824248"/>
            <a:ext cx="8123993" cy="874475"/>
          </a:xfrm>
        </p:spPr>
        <p:txBody>
          <a:bodyPr>
            <a:noAutofit/>
          </a:bodyPr>
          <a:lstStyle/>
          <a:p>
            <a:r>
              <a:rPr lang="zh-TW" altLang="en-US" sz="8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雜</a:t>
            </a:r>
            <a:r>
              <a:rPr lang="zh-TW" altLang="en-US" sz="8000" dirty="0">
                <a:solidFill>
                  <a:schemeClr val="tx1">
                    <a:lumMod val="85000"/>
                    <a:lumOff val="1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異</a:t>
            </a:r>
            <a:r>
              <a:rPr lang="zh-TW" altLang="en-US" sz="8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化</a:t>
            </a:r>
            <a:endParaRPr lang="zh-TW" altLang="en-US" sz="8000" dirty="0">
              <a:solidFill>
                <a:schemeClr val="tx1">
                  <a:lumMod val="85000"/>
                  <a:lumOff val="1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9095" y="1982058"/>
            <a:ext cx="11223508" cy="4761965"/>
          </a:xfrm>
        </p:spPr>
        <p:txBody>
          <a:bodyPr>
            <a:noAutofit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zh-TW" alt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由</a:t>
            </a:r>
            <a:r>
              <a:rPr lang="zh-TW" altLang="en-US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英國學者</a:t>
            </a:r>
            <a:r>
              <a:rPr lang="zh-TW" altLang="en-US" sz="40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霍</a:t>
            </a:r>
            <a:r>
              <a:rPr lang="zh-TW" altLang="en-US" sz="4000" u="sng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米</a:t>
            </a:r>
            <a:r>
              <a:rPr lang="zh-TW" altLang="en-US" sz="40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巴</a:t>
            </a:r>
            <a:r>
              <a:rPr lang="zh-TW" altLang="en-US" sz="4000" u="sng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巴</a:t>
            </a:r>
            <a:r>
              <a:rPr lang="zh-TW" altLang="en-US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從</a:t>
            </a:r>
            <a:r>
              <a:rPr lang="zh-TW" altLang="en-US" sz="4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後殖民</a:t>
            </a:r>
            <a:r>
              <a:rPr lang="zh-TW" altLang="en-US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的觀點提出，他認為在文化變遷的過程中，不同的文化接觸互動後會產生</a:t>
            </a:r>
            <a:r>
              <a:rPr lang="zh-TW" altLang="en-US" sz="4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融合混異</a:t>
            </a:r>
            <a:r>
              <a:rPr lang="zh-TW" altLang="en-US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，並逐漸</a:t>
            </a:r>
            <a:r>
              <a:rPr lang="zh-TW" altLang="en-US" sz="4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模糊</a:t>
            </a:r>
            <a:r>
              <a:rPr lang="zh-TW" altLang="en-US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彼此的</a:t>
            </a:r>
            <a:r>
              <a:rPr lang="zh-TW" altLang="en-US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文化</a:t>
            </a:r>
            <a:r>
              <a:rPr lang="zh-TW" altLang="en-US" sz="4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界</a:t>
            </a:r>
            <a:r>
              <a:rPr lang="zh-TW" altLang="en-US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線</a:t>
            </a:r>
            <a:r>
              <a:rPr lang="zh-TW" altLang="en-US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在新的基礎下創造出新的文化認同與意義。</a:t>
            </a:r>
            <a:endParaRPr lang="zh-TW" altLang="en-US" sz="4000" dirty="0">
              <a:solidFill>
                <a:schemeClr val="tx1">
                  <a:lumMod val="85000"/>
                  <a:lumOff val="1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80469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13190" y="824248"/>
            <a:ext cx="8123993" cy="874475"/>
          </a:xfrm>
        </p:spPr>
        <p:txBody>
          <a:bodyPr>
            <a:noAutofit/>
          </a:bodyPr>
          <a:lstStyle/>
          <a:p>
            <a:r>
              <a:rPr lang="zh-TW" altLang="en-US" sz="8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雜</a:t>
            </a:r>
            <a:r>
              <a:rPr lang="zh-TW" altLang="en-US" sz="8000" dirty="0">
                <a:solidFill>
                  <a:schemeClr val="tx1">
                    <a:lumMod val="85000"/>
                    <a:lumOff val="1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異</a:t>
            </a:r>
            <a:r>
              <a:rPr lang="zh-TW" altLang="en-US" sz="8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化</a:t>
            </a:r>
            <a:endParaRPr lang="zh-TW" altLang="en-US" sz="8000" dirty="0">
              <a:solidFill>
                <a:schemeClr val="tx1">
                  <a:lumMod val="85000"/>
                  <a:lumOff val="1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9095" y="1982058"/>
            <a:ext cx="11223508" cy="4761965"/>
          </a:xfrm>
        </p:spPr>
        <p:txBody>
          <a:bodyPr>
            <a:noAutofit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zh-TW" alt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由</a:t>
            </a:r>
            <a:r>
              <a:rPr lang="zh-TW" altLang="en-US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英國學者</a:t>
            </a:r>
            <a:r>
              <a:rPr lang="zh-TW" altLang="en-US" sz="40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霍</a:t>
            </a:r>
            <a:r>
              <a:rPr lang="zh-TW" altLang="en-US" sz="4000" u="sng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米</a:t>
            </a:r>
            <a:r>
              <a:rPr lang="zh-TW" altLang="en-US" sz="40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巴</a:t>
            </a:r>
            <a:r>
              <a:rPr lang="zh-TW" altLang="en-US" sz="4000" u="sng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巴</a:t>
            </a:r>
            <a:r>
              <a:rPr lang="zh-TW" altLang="en-US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從</a:t>
            </a:r>
            <a:r>
              <a:rPr lang="zh-TW" altLang="en-US" sz="4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後殖民</a:t>
            </a:r>
            <a:r>
              <a:rPr lang="zh-TW" altLang="en-US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的觀點提出，他認為在文化變遷的過程中，不同的文化接觸互動後會產生</a:t>
            </a:r>
            <a:r>
              <a:rPr lang="zh-TW" altLang="en-US" sz="4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融合混異</a:t>
            </a:r>
            <a:r>
              <a:rPr lang="zh-TW" altLang="en-US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，並逐漸</a:t>
            </a:r>
            <a:r>
              <a:rPr lang="zh-TW" altLang="en-US" sz="4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模糊</a:t>
            </a:r>
            <a:r>
              <a:rPr lang="zh-TW" altLang="en-US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彼此的</a:t>
            </a:r>
            <a:r>
              <a:rPr lang="zh-TW" altLang="en-US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文化</a:t>
            </a:r>
            <a:r>
              <a:rPr lang="zh-TW" altLang="en-US" sz="4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界線</a:t>
            </a:r>
            <a:r>
              <a:rPr lang="zh-TW" altLang="en-US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在新的基礎下創造出新的文化認同與意義。</a:t>
            </a:r>
            <a:endParaRPr lang="zh-TW" altLang="en-US" sz="4000" dirty="0">
              <a:solidFill>
                <a:schemeClr val="tx1">
                  <a:lumMod val="85000"/>
                  <a:lumOff val="1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762" y="2169016"/>
            <a:ext cx="7892173" cy="438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861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回顧">
  <a:themeElements>
    <a:clrScheme name="紫蘿蘭色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回顧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回顧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243AF7DC-D15B-41C0-AE81-23980D1B9FC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882</TotalTime>
  <Words>293</Words>
  <Application>Microsoft Office PowerPoint</Application>
  <PresentationFormat>寬螢幕</PresentationFormat>
  <Paragraphs>51</Paragraphs>
  <Slides>12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19" baseType="lpstr">
      <vt:lpstr>新細明體</vt:lpstr>
      <vt:lpstr>標楷體</vt:lpstr>
      <vt:lpstr>Calibri</vt:lpstr>
      <vt:lpstr>Calibri Light</vt:lpstr>
      <vt:lpstr>Times New Roman</vt:lpstr>
      <vt:lpstr>Wingdings</vt:lpstr>
      <vt:lpstr>回顧</vt:lpstr>
      <vt:lpstr>多元文化社會</vt:lpstr>
      <vt:lpstr>PowerPoint 簡報</vt:lpstr>
      <vt:lpstr>涵化</vt:lpstr>
      <vt:lpstr>涵化</vt:lpstr>
      <vt:lpstr>涵化</vt:lpstr>
      <vt:lpstr>同化</vt:lpstr>
      <vt:lpstr>同化</vt:lpstr>
      <vt:lpstr>雜異化</vt:lpstr>
      <vt:lpstr>雜異化</vt:lpstr>
      <vt:lpstr>雜異化</vt:lpstr>
      <vt:lpstr>綜合比較</vt:lpstr>
      <vt:lpstr>PowerPoint 簡報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多元文化社會</dc:title>
  <dc:creator>user</dc:creator>
  <cp:lastModifiedBy>user</cp:lastModifiedBy>
  <cp:revision>38</cp:revision>
  <dcterms:created xsi:type="dcterms:W3CDTF">2017-11-28T02:49:45Z</dcterms:created>
  <dcterms:modified xsi:type="dcterms:W3CDTF">2017-11-30T05:16:04Z</dcterms:modified>
</cp:coreProperties>
</file>