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2" r:id="rId23"/>
    <p:sldId id="293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4" r:id="rId40"/>
    <p:sldId id="295" r:id="rId4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F00-82B6-45D5-A529-DC353FF46BFC}" type="datetimeFigureOut">
              <a:rPr lang="zh-TW" altLang="en-US" smtClean="0"/>
              <a:t>2016/12/8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F0-0676-4780-9C8D-3FD50CB45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66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F00-82B6-45D5-A529-DC353FF46BFC}" type="datetimeFigureOut">
              <a:rPr lang="zh-TW" altLang="en-US" smtClean="0"/>
              <a:t>2016/12/8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F0-0676-4780-9C8D-3FD50CB45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28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F00-82B6-45D5-A529-DC353FF46BFC}" type="datetimeFigureOut">
              <a:rPr lang="zh-TW" altLang="en-US" smtClean="0"/>
              <a:t>2016/12/8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F0-0676-4780-9C8D-3FD50CB45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64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F00-82B6-45D5-A529-DC353FF46BFC}" type="datetimeFigureOut">
              <a:rPr lang="zh-TW" altLang="en-US" smtClean="0"/>
              <a:t>2016/12/8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F0-0676-4780-9C8D-3FD50CB45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998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F00-82B6-45D5-A529-DC353FF46BFC}" type="datetimeFigureOut">
              <a:rPr lang="zh-TW" altLang="en-US" smtClean="0"/>
              <a:t>2016/12/8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F0-0676-4780-9C8D-3FD50CB45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26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F00-82B6-45D5-A529-DC353FF46BFC}" type="datetimeFigureOut">
              <a:rPr lang="zh-TW" altLang="en-US" smtClean="0"/>
              <a:t>2016/12/8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F0-0676-4780-9C8D-3FD50CB45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20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F00-82B6-45D5-A529-DC353FF46BFC}" type="datetimeFigureOut">
              <a:rPr lang="zh-TW" altLang="en-US" smtClean="0"/>
              <a:t>2016/12/8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F0-0676-4780-9C8D-3FD50CB45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841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F00-82B6-45D5-A529-DC353FF46BFC}" type="datetimeFigureOut">
              <a:rPr lang="zh-TW" altLang="en-US" smtClean="0"/>
              <a:t>2016/12/8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F0-0676-4780-9C8D-3FD50CB45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82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F00-82B6-45D5-A529-DC353FF46BFC}" type="datetimeFigureOut">
              <a:rPr lang="zh-TW" altLang="en-US" smtClean="0"/>
              <a:t>2016/12/8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F0-0676-4780-9C8D-3FD50CB45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955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F00-82B6-45D5-A529-DC353FF46BFC}" type="datetimeFigureOut">
              <a:rPr lang="zh-TW" altLang="en-US" smtClean="0"/>
              <a:t>2016/12/8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F0-0676-4780-9C8D-3FD50CB45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103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F00-82B6-45D5-A529-DC353FF46BFC}" type="datetimeFigureOut">
              <a:rPr lang="zh-TW" altLang="en-US" smtClean="0"/>
              <a:t>2016/12/8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F0-0676-4780-9C8D-3FD50CB45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02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5CF00-82B6-45D5-A529-DC353FF46BFC}" type="datetimeFigureOut">
              <a:rPr lang="zh-TW" altLang="en-US" smtClean="0"/>
              <a:t>2016/12/8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BB0F0-0676-4780-9C8D-3FD50CB45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248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7628" y="193183"/>
            <a:ext cx="3099515" cy="1217524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week10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387143" y="775595"/>
            <a:ext cx="2481330" cy="635112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2016/12/08</a:t>
            </a:r>
          </a:p>
        </p:txBody>
      </p:sp>
      <p:sp>
        <p:nvSpPr>
          <p:cNvPr id="5" name="矩形 4"/>
          <p:cNvSpPr/>
          <p:nvPr/>
        </p:nvSpPr>
        <p:spPr>
          <a:xfrm>
            <a:off x="1322231" y="3120213"/>
            <a:ext cx="3159617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教學者：蔡欣妤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學習者：康庭源</a:t>
            </a:r>
            <a:endParaRPr lang="zh-TW" altLang="en-US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483" y="4728074"/>
            <a:ext cx="1969111" cy="198978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01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45429"/>
            <a:ext cx="10515600" cy="845489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Be 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動詞 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(am/are/is) 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與主詞組合包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25981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第三人稱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sz="3600" b="1" dirty="0" smtClean="0"/>
              <a:t>he</a:t>
            </a:r>
            <a:r>
              <a:rPr lang="zh-TW" altLang="en-US" sz="3600" b="1" dirty="0" smtClean="0"/>
              <a:t>  </a:t>
            </a:r>
            <a:r>
              <a:rPr lang="en-US" altLang="zh-TW" sz="3600" b="1" dirty="0" smtClean="0"/>
              <a:t>(</a:t>
            </a:r>
            <a:r>
              <a:rPr lang="zh-TW" altLang="en-US" sz="3600" b="1" dirty="0"/>
              <a:t>他</a:t>
            </a:r>
            <a:r>
              <a:rPr lang="en-US" altLang="zh-TW" sz="3600" b="1" dirty="0" smtClean="0"/>
              <a:t>)</a:t>
            </a:r>
            <a:r>
              <a:rPr lang="zh-TW" altLang="en-US" sz="3600" b="1" dirty="0" smtClean="0"/>
              <a:t>                       </a:t>
            </a:r>
            <a:r>
              <a:rPr lang="en-US" altLang="zh-TW" sz="3600" b="1" dirty="0" smtClean="0"/>
              <a:t>is</a:t>
            </a:r>
          </a:p>
          <a:p>
            <a:pPr marL="0" indent="0">
              <a:buNone/>
            </a:pPr>
            <a:endParaRPr lang="en-US" altLang="zh-TW" sz="3600" b="1" dirty="0" smtClean="0"/>
          </a:p>
          <a:p>
            <a:pPr marL="0" indent="0">
              <a:buNone/>
            </a:pPr>
            <a:r>
              <a:rPr lang="en-US" altLang="zh-TW" sz="3600" b="1" dirty="0" smtClean="0"/>
              <a:t>she(</a:t>
            </a:r>
            <a:r>
              <a:rPr lang="zh-TW" altLang="en-US" sz="3600" b="1" dirty="0" smtClean="0"/>
              <a:t>她</a:t>
            </a:r>
            <a:r>
              <a:rPr lang="en-US" altLang="zh-TW" sz="3600" b="1" dirty="0" smtClean="0"/>
              <a:t>)                       is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sz="3600" b="1" dirty="0"/>
              <a:t>it(</a:t>
            </a:r>
            <a:r>
              <a:rPr lang="zh-TW" altLang="en-US" sz="3600" b="1" dirty="0"/>
              <a:t>它</a:t>
            </a:r>
            <a:r>
              <a:rPr lang="en-US" altLang="zh-TW" sz="3600" b="1" dirty="0" smtClean="0"/>
              <a:t>)                           is</a:t>
            </a:r>
            <a:endParaRPr lang="en-US" altLang="zh-TW" sz="3600" b="1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sz="3600" b="1" dirty="0" smtClean="0"/>
              <a:t> they(</a:t>
            </a:r>
            <a:r>
              <a:rPr lang="zh-TW" altLang="en-US" sz="3600" b="1" dirty="0" smtClean="0"/>
              <a:t>他們</a:t>
            </a:r>
            <a:r>
              <a:rPr lang="en-US" altLang="zh-TW" sz="3600" b="1" dirty="0" smtClean="0"/>
              <a:t>)                                   are</a:t>
            </a:r>
            <a:endParaRPr lang="zh-TW" altLang="en-US" sz="3600" b="1" dirty="0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2288420" y="2298968"/>
            <a:ext cx="207349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2975020" y="5009882"/>
            <a:ext cx="31424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46" y="1028996"/>
            <a:ext cx="1516213" cy="138136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88" y="4121239"/>
            <a:ext cx="4176261" cy="2490431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 flipV="1">
            <a:off x="2288419" y="3207019"/>
            <a:ext cx="2073499" cy="35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86" y="2410361"/>
            <a:ext cx="928105" cy="1462155"/>
          </a:xfrm>
          <a:prstGeom prst="rect">
            <a:avLst/>
          </a:prstGeom>
        </p:spPr>
      </p:pic>
      <p:cxnSp>
        <p:nvCxnSpPr>
          <p:cNvPr id="10" name="直線單箭頭接點 9"/>
          <p:cNvCxnSpPr/>
          <p:nvPr/>
        </p:nvCxnSpPr>
        <p:spPr>
          <a:xfrm>
            <a:off x="1983346" y="4121239"/>
            <a:ext cx="22022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885" y="1390918"/>
            <a:ext cx="2143125" cy="214312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33835" y="644376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42439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indent="-228600">
              <a:spcBef>
                <a:spcPts val="1000"/>
              </a:spcBef>
            </a:pPr>
            <a:r>
              <a:rPr lang="zh-TW" altLang="en-US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句子進階組裝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形容一下你自己吧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</a:p>
          <a:p>
            <a:endParaRPr lang="en-US" altLang="zh-TW" dirty="0" smtClean="0"/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 am______________.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形容一下我吧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 are_____________.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17" y="2196500"/>
            <a:ext cx="3086100" cy="44748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5344" y="639434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96959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89" y="1565332"/>
            <a:ext cx="6080975" cy="485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342574" y="641795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0564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套入形容詞形容一下今天學的動物吧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74" y="1848118"/>
            <a:ext cx="3640428" cy="273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00" y="1499919"/>
            <a:ext cx="2530511" cy="2246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04" y="4069724"/>
            <a:ext cx="3254398" cy="235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802" y="3310874"/>
            <a:ext cx="476250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302" y="1426602"/>
            <a:ext cx="2596106" cy="1944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974" y="3533277"/>
            <a:ext cx="3877614" cy="2908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9"/>
          <p:cNvSpPr/>
          <p:nvPr/>
        </p:nvSpPr>
        <p:spPr>
          <a:xfrm>
            <a:off x="222501" y="6477575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83621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第四週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89" y="1565332"/>
            <a:ext cx="6080975" cy="485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342574" y="641795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9853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時間介係詞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at/in/on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907332" cy="5032375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at: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一個準確、特定的時刻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in: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月份、季節、年、世紀、一段長而非特定的時間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on: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特定日期、星期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8614" y="849694"/>
            <a:ext cx="3028884" cy="223974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95694" y="6445825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440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填填看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</a:t>
            </a:r>
            <a:r>
              <a:rPr lang="da-DK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da-DK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07:11</a:t>
            </a: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</a:t>
            </a:r>
            <a:r>
              <a:rPr lang="de-DE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spring</a:t>
            </a: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</a:t>
            </a:r>
            <a:r>
              <a:rPr lang="en-US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Wednesday afternoon</a:t>
            </a: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</a:t>
            </a:r>
            <a:r>
              <a:rPr lang="en-US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night</a:t>
            </a:r>
            <a:endParaRPr lang="zh-TW" altLang="en-US" sz="3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</a:t>
            </a:r>
            <a:r>
              <a:rPr lang="en-US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Friday night</a:t>
            </a: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Christmas Day</a:t>
            </a:r>
            <a:endParaRPr lang="zh-TW" altLang="en-US" sz="3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de-DE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9439" y="3098464"/>
            <a:ext cx="4368152" cy="353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245913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82457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第五週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89" y="1565332"/>
            <a:ext cx="6080975" cy="485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342574" y="641795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72005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現在進行式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英文的現在進行式用來表達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現在正在持續或進行的動作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或是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近期的暫時狀況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一般而言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，現在進行式的句型為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is/are+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現在分詞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Ving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149" y="4687909"/>
            <a:ext cx="2041301" cy="204130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0101" y="4742286"/>
            <a:ext cx="1986924" cy="198692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8223" y="645221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1136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現在進行式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持續進行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Workers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are fixing the house now.(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工人們現在正在整修房子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表示近期的情況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Jack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 doing his homework in the morning.(Jack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早上正在做他的作業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17" y="245756"/>
            <a:ext cx="1641340" cy="18677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133" y="773345"/>
            <a:ext cx="1177701" cy="134014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121452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4288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8" y="1526147"/>
            <a:ext cx="6679842" cy="5009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我搞錯了啦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~~~~~~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83688" y="5470345"/>
            <a:ext cx="6077755" cy="634241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下週才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是我們的最後一次上課喔！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36029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3484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句型練習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那位作家正在寫作。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writer is_________.</a:t>
            </a:r>
          </a:p>
          <a:p>
            <a:pPr marL="0" indent="0">
              <a:buNone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那位司機正在開車。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driver is_________.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52" y="1690688"/>
            <a:ext cx="5804079" cy="4353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398597" y="642006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5649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句型練習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那位老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師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正在教書。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_______ is_________.</a:t>
            </a:r>
          </a:p>
          <a:p>
            <a:pPr marL="0" indent="0">
              <a:buNone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那位歌手正在唱歌。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_______ is_________.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52" y="1690688"/>
            <a:ext cx="5804079" cy="4353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398597" y="631190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9706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休息一下吧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影片時間</a:t>
            </a:r>
            <a:r>
              <a:rPr lang="en-US" altLang="zh-TW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~)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6582" y="3383968"/>
            <a:ext cx="2175456" cy="1033485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辛苦囉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~~~</a:t>
            </a: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輕鬆一下吧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397" y="1819945"/>
            <a:ext cx="6045558" cy="4534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096000" y="648337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399736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70927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複習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01" y="1690688"/>
            <a:ext cx="5449910" cy="4349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660254" y="603971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81930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第六週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第七週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89" y="1565332"/>
            <a:ext cx="6080975" cy="485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342574" y="641795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0776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498" y="341145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-Joy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樂樂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91" y="341145"/>
            <a:ext cx="4176361" cy="314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168498" y="2602106"/>
            <a:ext cx="59635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happiness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快樂、幸福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over the moon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非常開心和興奮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0" y="3683616"/>
            <a:ext cx="3047464" cy="3047464"/>
          </a:xfrm>
        </p:spPr>
      </p:pic>
      <p:sp>
        <p:nvSpPr>
          <p:cNvPr id="8" name="矩形 7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4591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7439" y="381705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-Sadness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憂憂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94" y="1458869"/>
            <a:ext cx="3739438" cy="2815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387439" y="1707268"/>
            <a:ext cx="54735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sorrow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悲傷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feel down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情緒低落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feel blue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感到沮喪、悶悶不樂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757" y="4161039"/>
            <a:ext cx="4801711" cy="269696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126010" y="6589717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99862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117" y="3766013"/>
            <a:ext cx="2343955" cy="295338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651" y="300729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-Fear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驚驚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70" y="963511"/>
            <a:ext cx="3871575" cy="2915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/>
          <p:cNvSpPr txBox="1"/>
          <p:nvPr/>
        </p:nvSpPr>
        <p:spPr>
          <a:xfrm>
            <a:off x="387440" y="2294592"/>
            <a:ext cx="84732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terror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恐懼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have butterflies in the stomach </a:t>
            </a: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感覺緊張、不安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00492" y="654258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1553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02" y="3633420"/>
            <a:ext cx="2667269" cy="32294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651" y="300729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-Anger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怒怒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8651" y="1626292"/>
            <a:ext cx="8473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displeasure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不愉快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fury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憤怒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fly off the handle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情緒失控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59" y="384060"/>
            <a:ext cx="4315556" cy="324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7121452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41733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651" y="300729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-Disgust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厭厭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8651" y="1626292"/>
            <a:ext cx="8473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distrust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不信任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hate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討厭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feel sick to the stomach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覺得噁心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323" y="619785"/>
            <a:ext cx="4289064" cy="3229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204" y="3916800"/>
            <a:ext cx="2589302" cy="268668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69581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4446" y="702271"/>
            <a:ext cx="3218645" cy="1325563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091777" y="5494456"/>
            <a:ext cx="664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分享一下你這週的喜怒哀樂吧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74715" y="650444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91" y="1158883"/>
            <a:ext cx="4799527" cy="4335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75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31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23057" y="400208"/>
            <a:ext cx="2909552" cy="1325563"/>
          </a:xfrm>
        </p:spPr>
        <p:txBody>
          <a:bodyPr/>
          <a:lstStyle/>
          <a:p>
            <a:r>
              <a:rPr lang="zh-TW" altLang="en-US" dirty="0" smtClean="0"/>
              <a:t>句型練習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53355" y="2240925"/>
            <a:ext cx="6683062" cy="4121240"/>
          </a:xfrm>
        </p:spPr>
        <p:txBody>
          <a:bodyPr>
            <a:normAutofit/>
          </a:bodyPr>
          <a:lstStyle/>
          <a:p>
            <a:r>
              <a:rPr lang="en-US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feel_____.</a:t>
            </a:r>
          </a:p>
          <a:p>
            <a:endParaRPr lang="en-US" altLang="zh-TW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5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我覺得</a:t>
            </a:r>
            <a:r>
              <a:rPr lang="en-US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192617" y="660032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1311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85055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連連看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60100" y="1800157"/>
            <a:ext cx="2193700" cy="50578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6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●怒</a:t>
            </a:r>
            <a:endParaRPr lang="en-US" altLang="zh-TW" sz="6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66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●樂</a:t>
            </a:r>
            <a:endParaRPr lang="en-US" altLang="zh-TW" sz="66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6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●憂</a:t>
            </a:r>
            <a:endParaRPr lang="en-US" altLang="zh-TW" sz="66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660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●厭</a:t>
            </a:r>
          </a:p>
          <a:p>
            <a:pPr marL="0" indent="0">
              <a:buNone/>
            </a:pPr>
            <a:r>
              <a:rPr lang="zh-TW" altLang="en-US" sz="66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●驚</a:t>
            </a:r>
          </a:p>
          <a:p>
            <a:pPr marL="0" indent="0">
              <a:buNone/>
            </a:pPr>
            <a:endParaRPr lang="zh-TW" altLang="en-US" sz="66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zh-TW" altLang="en-US" sz="6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zh-TW" altLang="en-US" sz="66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69702" y="1913032"/>
            <a:ext cx="49197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feel </a:t>
            </a:r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blue●</a:t>
            </a:r>
          </a:p>
          <a:p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feel sick to the </a:t>
            </a:r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stomach●</a:t>
            </a:r>
          </a:p>
          <a:p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over the moon </a:t>
            </a:r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</a:p>
          <a:p>
            <a:pPr lvl="0"/>
            <a:endParaRPr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sorrow ●</a:t>
            </a:r>
          </a:p>
          <a:p>
            <a:pPr lvl="0"/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terror●</a:t>
            </a:r>
            <a:endParaRPr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hopping </a:t>
            </a:r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mad●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431" y="106436"/>
            <a:ext cx="3608031" cy="180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7236797" y="142838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7646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第八週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89" y="1565332"/>
            <a:ext cx="6080975" cy="485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342574" y="641795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4207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43" y="-671581"/>
            <a:ext cx="4811333" cy="339897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連連看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70006" y="1884754"/>
            <a:ext cx="2510307" cy="435133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chicken 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coconut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bitter 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black tea 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strawberry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dumpling 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egg cakes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icy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grape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38200" y="1881198"/>
            <a:ext cx="27292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椰子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冰的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蛋餅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水餃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葡萄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苦的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草莓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紅茶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雞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肉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9719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第九週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89" y="1565332"/>
            <a:ext cx="6080975" cy="485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342574" y="641795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5165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顏色單字包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3295918" cy="4871389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紅色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red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橘色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orange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黃色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yellow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綠色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green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藍色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blue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紫色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purple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70" y="1365313"/>
            <a:ext cx="7148982" cy="408513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915390" y="645063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0290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顏色單字包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3295918" cy="516731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黑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black</a:t>
            </a:r>
          </a:p>
          <a:p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white</a:t>
            </a:r>
          </a:p>
          <a:p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咖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啡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brown</a:t>
            </a:r>
          </a:p>
          <a:p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灰色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gray</a:t>
            </a:r>
          </a:p>
          <a:p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粉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pink</a:t>
            </a:r>
          </a:p>
          <a:p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gold</a:t>
            </a:r>
          </a:p>
          <a:p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銀色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silver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391843"/>
            <a:ext cx="5856668" cy="37650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08532" y="636855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3783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45" y="4289314"/>
            <a:ext cx="2612070" cy="2447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68" y="4670657"/>
            <a:ext cx="2806530" cy="1989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顏色加名詞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3546">
            <a:off x="536526" y="1530232"/>
            <a:ext cx="3960281" cy="297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25">
            <a:off x="4093857" y="1313614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006" y="3311225"/>
            <a:ext cx="2582100" cy="330795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106" y="3165623"/>
            <a:ext cx="2618883" cy="3599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6053">
            <a:off x="9099825" y="645440"/>
            <a:ext cx="2742007" cy="1873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07" y="801277"/>
            <a:ext cx="2364346" cy="236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矩形 11"/>
          <p:cNvSpPr/>
          <p:nvPr/>
        </p:nvSpPr>
        <p:spPr>
          <a:xfrm>
            <a:off x="217897" y="6521943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3891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連連看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98099" y="1325563"/>
            <a:ext cx="3295918" cy="516731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黑色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白色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咖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啡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 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灰色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粉紅色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金色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銀色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38200" y="1325563"/>
            <a:ext cx="22913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white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silver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black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brown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gold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84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995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61398" y="725732"/>
            <a:ext cx="6761408" cy="1325563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好聽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歌曲分享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請點歌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~~~~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36797" y="657295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6012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64" y="1690688"/>
            <a:ext cx="5837436" cy="437807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今日課程內容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複習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176529"/>
            <a:ext cx="6889124" cy="5351172"/>
          </a:xfrm>
        </p:spPr>
        <p:txBody>
          <a:bodyPr>
            <a:normAutofit/>
          </a:bodyPr>
          <a:lstStyle/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一起複習這個學期所學的吧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休息一下吧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影片時間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~)</a:t>
            </a: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一起複習這個學期所學的吧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***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4:55~5:00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是下課時間**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en-US" altLang="zh-TW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37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7597" y="1910590"/>
            <a:ext cx="10515600" cy="188867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下次見面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12/15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真的是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最後一堂課了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~~~~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989" y="3942161"/>
            <a:ext cx="2378299" cy="2386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1288" y="2829172"/>
            <a:ext cx="3629836" cy="364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6232810" y="6476005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12787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連連看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98099" y="1325563"/>
            <a:ext cx="3295918" cy="516731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黑色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白色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咖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啡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 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灰色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粉紅色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金色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銀色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38200" y="1325563"/>
            <a:ext cx="22913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white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silver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black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brown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gold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28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70927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複習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01" y="1690688"/>
            <a:ext cx="5449910" cy="4349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660254" y="603971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21622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89" y="1565332"/>
            <a:ext cx="6080975" cy="485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342574" y="641795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7137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45429"/>
            <a:ext cx="10515600" cy="845489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Be 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動詞 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(am/are/is) 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與主詞組合包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第一人稱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sz="3600" b="1" dirty="0" smtClean="0"/>
              <a:t>I</a:t>
            </a:r>
            <a:r>
              <a:rPr lang="zh-TW" altLang="en-US" sz="3600" b="1" dirty="0" smtClean="0"/>
              <a:t>                                </a:t>
            </a:r>
            <a:r>
              <a:rPr lang="en-US" altLang="zh-TW" sz="3600" b="1" dirty="0" smtClean="0"/>
              <a:t>am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sz="3600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sz="3600" b="1" dirty="0" smtClean="0"/>
              <a:t>We                                                are</a:t>
            </a:r>
            <a:endParaRPr lang="zh-TW" altLang="en-US" sz="3600" b="1" dirty="0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1609859" y="3490175"/>
            <a:ext cx="207349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1976907" y="5534743"/>
            <a:ext cx="4320862" cy="31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28" y="2321587"/>
            <a:ext cx="2388482" cy="217605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39" y="4121239"/>
            <a:ext cx="4176261" cy="249043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72170" y="643651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906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45429"/>
            <a:ext cx="10515600" cy="845489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Be 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動詞 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(am/are/is) 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與主詞組合包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第二人稱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sz="3600" b="1" dirty="0" smtClean="0"/>
              <a:t>you</a:t>
            </a:r>
            <a:r>
              <a:rPr lang="zh-TW" altLang="en-US" sz="3600" b="1" dirty="0" smtClean="0"/>
              <a:t>  </a:t>
            </a:r>
            <a:r>
              <a:rPr lang="en-US" altLang="zh-TW" sz="3600" b="1" dirty="0" smtClean="0"/>
              <a:t>(</a:t>
            </a:r>
            <a:r>
              <a:rPr lang="zh-TW" altLang="en-US" sz="3600" b="1" dirty="0" smtClean="0"/>
              <a:t>你</a:t>
            </a:r>
            <a:r>
              <a:rPr lang="en-US" altLang="zh-TW" sz="3600" b="1" dirty="0" smtClean="0"/>
              <a:t>)</a:t>
            </a:r>
            <a:r>
              <a:rPr lang="zh-TW" altLang="en-US" sz="3600" b="1" dirty="0" smtClean="0"/>
              <a:t>                       </a:t>
            </a:r>
            <a:r>
              <a:rPr lang="en-US" altLang="zh-TW" sz="3600" b="1" dirty="0" smtClean="0"/>
              <a:t>are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sz="3600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sz="3600" b="1" dirty="0" smtClean="0"/>
              <a:t>you (</a:t>
            </a:r>
            <a:r>
              <a:rPr lang="zh-TW" altLang="en-US" sz="3600" b="1" dirty="0" smtClean="0"/>
              <a:t>你們</a:t>
            </a:r>
            <a:r>
              <a:rPr lang="en-US" altLang="zh-TW" sz="3600" b="1" dirty="0" smtClean="0"/>
              <a:t>)                                   are</a:t>
            </a:r>
            <a:endParaRPr lang="zh-TW" altLang="en-US" sz="3600" b="1" dirty="0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2764938" y="3535340"/>
            <a:ext cx="207349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3155324" y="5537915"/>
            <a:ext cx="31424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28" y="2347456"/>
            <a:ext cx="2388482" cy="217605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39" y="4121239"/>
            <a:ext cx="4176261" cy="24904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79739" y="647317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40899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1413</Words>
  <Application>Microsoft Office PowerPoint</Application>
  <PresentationFormat>寬螢幕</PresentationFormat>
  <Paragraphs>313</Paragraphs>
  <Slides>40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6" baseType="lpstr">
      <vt:lpstr>微軟正黑體</vt:lpstr>
      <vt:lpstr>新細明體</vt:lpstr>
      <vt:lpstr>Arial</vt:lpstr>
      <vt:lpstr>Calibri</vt:lpstr>
      <vt:lpstr>Calibri Light</vt:lpstr>
      <vt:lpstr>Office 佈景主題</vt:lpstr>
      <vt:lpstr>week10</vt:lpstr>
      <vt:lpstr>我搞錯了啦~~~~~~</vt:lpstr>
      <vt:lpstr>分享時間</vt:lpstr>
      <vt:lpstr>今日課程內容-總複習篇</vt:lpstr>
      <vt:lpstr>小小測驗-連連看</vt:lpstr>
      <vt:lpstr>複習時間(上)</vt:lpstr>
      <vt:lpstr>第二週</vt:lpstr>
      <vt:lpstr>Be 動詞 (am/are/is) 與主詞組合包 </vt:lpstr>
      <vt:lpstr>Be 動詞 (am/are/is) 與主詞組合包 </vt:lpstr>
      <vt:lpstr>Be 動詞 (am/are/is) 與主詞組合包 </vt:lpstr>
      <vt:lpstr>句子進階組裝</vt:lpstr>
      <vt:lpstr>第三週</vt:lpstr>
      <vt:lpstr>套入形容詞形容一下今天學的動物吧~</vt:lpstr>
      <vt:lpstr>第四週</vt:lpstr>
      <vt:lpstr>時間介係詞at/in/on </vt:lpstr>
      <vt:lpstr>小小測驗-填填看</vt:lpstr>
      <vt:lpstr>第五週</vt:lpstr>
      <vt:lpstr>現在進行式</vt:lpstr>
      <vt:lpstr>現在進行式</vt:lpstr>
      <vt:lpstr>句型練習</vt:lpstr>
      <vt:lpstr>句型練習</vt:lpstr>
      <vt:lpstr>休息一下吧(影片時間~)</vt:lpstr>
      <vt:lpstr>複習時間(下)</vt:lpstr>
      <vt:lpstr>第六週+第七週</vt:lpstr>
      <vt:lpstr>情緒單字擴充包-Joy 樂樂</vt:lpstr>
      <vt:lpstr>情緒單字擴充包-Sadness 憂憂</vt:lpstr>
      <vt:lpstr>情緒單字擴充包-Fear 驚驚</vt:lpstr>
      <vt:lpstr>情緒單字擴充包-Anger 怒怒</vt:lpstr>
      <vt:lpstr>情緒單字擴充包-Disgust 厭厭</vt:lpstr>
      <vt:lpstr>句型練習</vt:lpstr>
      <vt:lpstr>小小測驗-連連看</vt:lpstr>
      <vt:lpstr>第八週</vt:lpstr>
      <vt:lpstr>小小測驗-連連看</vt:lpstr>
      <vt:lpstr>第九週</vt:lpstr>
      <vt:lpstr>顏色單字包</vt:lpstr>
      <vt:lpstr>顏色單字包</vt:lpstr>
      <vt:lpstr>顏色加名詞</vt:lpstr>
      <vt:lpstr>小小測驗-連連看</vt:lpstr>
      <vt:lpstr>輕鬆一下--好聽歌曲分享                     -請點歌~~~~~</vt:lpstr>
      <vt:lpstr>下次見面12/15 真的是最後一堂課了~~~~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9</cp:revision>
  <dcterms:created xsi:type="dcterms:W3CDTF">2016-12-08T03:58:01Z</dcterms:created>
  <dcterms:modified xsi:type="dcterms:W3CDTF">2016-12-08T07:39:30Z</dcterms:modified>
</cp:coreProperties>
</file>