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8" r:id="rId9"/>
    <p:sldId id="270" r:id="rId10"/>
    <p:sldId id="273" r:id="rId11"/>
    <p:sldId id="274" r:id="rId12"/>
    <p:sldId id="278" r:id="rId13"/>
    <p:sldId id="280" r:id="rId14"/>
    <p:sldId id="279" r:id="rId15"/>
    <p:sldId id="281" r:id="rId16"/>
    <p:sldId id="282" r:id="rId17"/>
    <p:sldId id="297" r:id="rId18"/>
    <p:sldId id="288" r:id="rId19"/>
    <p:sldId id="289" r:id="rId20"/>
    <p:sldId id="292" r:id="rId21"/>
    <p:sldId id="298" r:id="rId22"/>
    <p:sldId id="299" r:id="rId23"/>
    <p:sldId id="300" r:id="rId24"/>
    <p:sldId id="271" r:id="rId25"/>
    <p:sldId id="275" r:id="rId26"/>
    <p:sldId id="276" r:id="rId27"/>
    <p:sldId id="284" r:id="rId28"/>
    <p:sldId id="286" r:id="rId29"/>
    <p:sldId id="260" r:id="rId30"/>
    <p:sldId id="294" r:id="rId31"/>
    <p:sldId id="296" r:id="rId32"/>
    <p:sldId id="295" r:id="rId3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6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28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6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9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2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20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4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2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5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03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0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CF00-82B6-45D5-A529-DC353FF46BFC}" type="datetimeFigureOut">
              <a:rPr lang="zh-TW" altLang="en-US" smtClean="0"/>
              <a:t>2016/12/15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BB0F0-0676-4780-9C8D-3FD50CB450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8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7628" y="193183"/>
            <a:ext cx="3099515" cy="1217524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week11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7143" y="775595"/>
            <a:ext cx="2481330" cy="63511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2016/12/15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2231" y="3120213"/>
            <a:ext cx="3159617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學習者：康庭源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83" y="4728074"/>
            <a:ext cx="1969111" cy="19897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40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英文的現在進行式用來表達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現在正在持續或進行的動作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近期的暫時狀況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一般而言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，現在進行式的句型為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is/are+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現在分詞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Ving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149" y="4687909"/>
            <a:ext cx="2041301" cy="20413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101" y="4742286"/>
            <a:ext cx="1986924" cy="19869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223" y="645221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136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現在進行式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持續進行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Workers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 fixing the house now.(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工人們現在正在整修房子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表示近期的情況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 doing his homework in the morning.(Jack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早上正在做他的作業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817" y="245756"/>
            <a:ext cx="1641340" cy="18677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33" y="773345"/>
            <a:ext cx="1177701" cy="13401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8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8" y="34114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-Joy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91" y="341145"/>
            <a:ext cx="4176361" cy="314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8498" y="2602106"/>
            <a:ext cx="59635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happiness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快樂、幸福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非常開心和興奮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70" y="3683616"/>
            <a:ext cx="3047464" cy="3047464"/>
          </a:xfrm>
        </p:spPr>
      </p:pic>
      <p:sp>
        <p:nvSpPr>
          <p:cNvPr id="8" name="矩形 7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4591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7" y="3766013"/>
            <a:ext cx="2343955" cy="295338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-Fear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70" y="963511"/>
            <a:ext cx="3871575" cy="291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87440" y="2294592"/>
            <a:ext cx="8473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terror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恐懼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butterflies in the stomach </a:t>
            </a: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感覺緊張、不安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0492" y="65425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553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439" y="38170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-Sadness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憂憂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94" y="1458869"/>
            <a:ext cx="3739438" cy="281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387439" y="1707268"/>
            <a:ext cx="547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悲傷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down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情緒低落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blue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感到沮喪、悶悶不樂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57" y="4161039"/>
            <a:ext cx="4801711" cy="26969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26010" y="658971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986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2" y="3633420"/>
            <a:ext cx="2667269" cy="32294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-Anger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怒怒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displeasure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不愉快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fury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憤怒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fly off the handle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情緒失控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59" y="384060"/>
            <a:ext cx="4315556" cy="324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21452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173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651" y="3007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情緒單字擴充包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-Disgust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厭厭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651" y="1626292"/>
            <a:ext cx="847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distrust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不信任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hate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stomach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覺得噁心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3" y="619785"/>
            <a:ext cx="4289064" cy="322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04" y="3916800"/>
            <a:ext cx="2589302" cy="26866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6958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sweet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甜的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辣的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juicy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多汁的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乾的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3" y="1690688"/>
            <a:ext cx="6252693" cy="468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51514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564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487138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橘色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yellow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藍色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blue</a:t>
            </a: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紫色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purple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70" y="1365313"/>
            <a:ext cx="7148982" cy="40851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5390" y="6450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029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顏色單字包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3295918" cy="516731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</a:p>
          <a:p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91843"/>
            <a:ext cx="5856668" cy="3765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08532" y="636855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3783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446" y="702271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091777" y="5494456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91" y="1158883"/>
            <a:ext cx="4799527" cy="433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5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休息一下吧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影片時間</a:t>
            </a:r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6582" y="3383968"/>
            <a:ext cx="2175456" cy="103348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辛苦囉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7" y="1819945"/>
            <a:ext cx="6045558" cy="453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48337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9973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後測開始囉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加油加油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3" y="1551088"/>
            <a:ext cx="6267718" cy="470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928268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62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02898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1.I ____ a boy.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(1)is (2)are (3)am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2.She _____tall.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(1)is (2)are (3)am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3.They ______happy.</a:t>
            </a:r>
          </a:p>
          <a:p>
            <a:pPr marL="0" indent="0"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(1)is (2)are (3)am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52" y="2988160"/>
            <a:ext cx="2743501" cy="35336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1698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62" y="1328552"/>
            <a:ext cx="3380469" cy="253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口說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-It is…/They are…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3784986"/>
            <a:ext cx="4031758" cy="291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1767"/>
            <a:ext cx="5686358" cy="320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96" y="3191030"/>
            <a:ext cx="3800407" cy="276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5" y="1310745"/>
            <a:ext cx="3189668" cy="239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79017" y="655215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  <a:endParaRPr lang="zh-TW" altLang="en-US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15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in/on/at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439" y="3098464"/>
            <a:ext cx="4368152" cy="35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245913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8245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那位作家正在寫作。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writer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那位司機正在開車。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driver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42006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5649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句型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正在教書。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那位歌手正在唱歌。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_______ is_________.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2" y="1690688"/>
            <a:ext cx="5804079" cy="435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398597" y="631190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70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8505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60100" y="1800157"/>
            <a:ext cx="2193700" cy="5057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●怒</a:t>
            </a:r>
            <a:endParaRPr lang="en-US" altLang="zh-TW" sz="6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●樂</a:t>
            </a:r>
            <a:endParaRPr lang="en-US" altLang="zh-TW" sz="66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●憂</a:t>
            </a:r>
            <a:endParaRPr lang="en-US" altLang="zh-TW" sz="66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●厭</a:t>
            </a:r>
          </a:p>
          <a:p>
            <a:pPr marL="0" indent="0">
              <a:buNone/>
            </a:pPr>
            <a:r>
              <a:rPr lang="zh-TW" altLang="en-US" sz="6600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●驚</a:t>
            </a:r>
          </a:p>
          <a:p>
            <a:pPr marL="0" indent="0">
              <a:buNone/>
            </a:pPr>
            <a:endParaRPr lang="zh-TW" altLang="en-US" sz="66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zh-TW" altLang="en-US" sz="6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9702" y="1913032"/>
            <a:ext cx="491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blue●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 sick to the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stomach●</a:t>
            </a:r>
          </a:p>
          <a:p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 the moon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●</a:t>
            </a:r>
          </a:p>
          <a:p>
            <a:pPr lvl="0"/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sorrow ●</a:t>
            </a:r>
          </a:p>
          <a:p>
            <a:pPr lvl="0"/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terror●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hopping </a:t>
            </a:r>
            <a:r>
              <a:rPr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mad●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1" y="106436"/>
            <a:ext cx="3608031" cy="180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236797" y="1428388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7646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3" y="-671581"/>
            <a:ext cx="4811333" cy="33989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0006" y="1884754"/>
            <a:ext cx="2510307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egg cakes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8200" y="1881198"/>
            <a:ext cx="2729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水餃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9719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8099" y="1325563"/>
            <a:ext cx="3295918" cy="51673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啡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灰色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粉紅色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銀色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8200" y="1325563"/>
            <a:ext cx="2291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gold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32" y="249670"/>
            <a:ext cx="5165233" cy="13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64" y="1690688"/>
            <a:ext cx="5837436" cy="43780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最後一次上課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176529"/>
            <a:ext cx="6889124" cy="5351172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一起複習這個學期所學的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吧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休息一下吧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影片時間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~)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聊聊天吧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4:55~5:00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7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95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61398" y="725732"/>
            <a:ext cx="6761408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好聽歌曲分享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36797" y="657295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6012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說說話吧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803042" y="2068445"/>
            <a:ext cx="46750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今天是最後一節課囉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你喜歡我們這學期的課程嗎？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有沒有最喜歡哪一堂課呢？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或是最喜歡我們上課的哪一部分呢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6950089" y="659490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13" y="2521295"/>
            <a:ext cx="4682187" cy="263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524" y="793207"/>
            <a:ext cx="10515600" cy="29030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真的是最後一堂課了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~~~~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我們有緣會再相見的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89" y="3942161"/>
            <a:ext cx="2378299" cy="238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1288" y="2829172"/>
            <a:ext cx="3629836" cy="364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232810" y="64760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2787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0927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01" y="1690688"/>
            <a:ext cx="5449910" cy="434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660254" y="603971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162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第一人稱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I</a:t>
            </a:r>
            <a:r>
              <a:rPr lang="zh-TW" altLang="en-US" sz="3600" b="1" dirty="0" smtClean="0"/>
              <a:t>                                </a:t>
            </a:r>
            <a:r>
              <a:rPr lang="en-US" altLang="zh-TW" sz="3600" b="1" dirty="0" smtClean="0"/>
              <a:t>am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We             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609859" y="3490175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976907" y="5534743"/>
            <a:ext cx="4320862" cy="3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8" y="2321587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2170" y="643651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06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第二人稱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你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are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you (</a:t>
            </a:r>
            <a:r>
              <a:rPr lang="zh-TW" altLang="en-US" sz="3600" b="1" dirty="0" smtClean="0"/>
              <a:t>你們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764938" y="3535340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155324" y="5537915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28" y="2347456"/>
            <a:ext cx="2388482" cy="2176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9" y="4121239"/>
            <a:ext cx="4176261" cy="24904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9739" y="647317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0899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45429"/>
            <a:ext cx="10515600" cy="845489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Be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動詞 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(am/are/is) 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與主詞組合包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25981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第三人稱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he</a:t>
            </a:r>
            <a:r>
              <a:rPr lang="zh-TW" altLang="en-US" sz="3600" b="1" dirty="0" smtClean="0"/>
              <a:t>  </a:t>
            </a:r>
            <a:r>
              <a:rPr lang="en-US" altLang="zh-TW" sz="3600" b="1" dirty="0" smtClean="0"/>
              <a:t>(</a:t>
            </a:r>
            <a:r>
              <a:rPr lang="zh-TW" altLang="en-US" sz="3600" b="1" dirty="0"/>
              <a:t>他</a:t>
            </a:r>
            <a:r>
              <a:rPr lang="en-US" altLang="zh-TW" sz="3600" b="1" dirty="0" smtClean="0"/>
              <a:t>)</a:t>
            </a:r>
            <a:r>
              <a:rPr lang="zh-TW" altLang="en-US" sz="3600" b="1" dirty="0" smtClean="0"/>
              <a:t>                       </a:t>
            </a:r>
            <a:r>
              <a:rPr lang="en-US" altLang="zh-TW" sz="3600" b="1" dirty="0" smtClean="0"/>
              <a:t>is</a:t>
            </a:r>
          </a:p>
          <a:p>
            <a:pPr marL="0" indent="0">
              <a:buNone/>
            </a:pPr>
            <a:endParaRPr lang="en-US" altLang="zh-TW" sz="3600" b="1" dirty="0" smtClean="0"/>
          </a:p>
          <a:p>
            <a:pPr marL="0" indent="0">
              <a:buNone/>
            </a:pPr>
            <a:r>
              <a:rPr lang="en-US" altLang="zh-TW" sz="3600" b="1" dirty="0" smtClean="0"/>
              <a:t>she(</a:t>
            </a:r>
            <a:r>
              <a:rPr lang="zh-TW" altLang="en-US" sz="3600" b="1" dirty="0" smtClean="0"/>
              <a:t>她</a:t>
            </a:r>
            <a:r>
              <a:rPr lang="en-US" altLang="zh-TW" sz="3600" b="1" dirty="0" smtClean="0"/>
              <a:t>)                       is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3600" b="1" dirty="0"/>
              <a:t>it(</a:t>
            </a:r>
            <a:r>
              <a:rPr lang="zh-TW" altLang="en-US" sz="3600" b="1" dirty="0"/>
              <a:t>它</a:t>
            </a:r>
            <a:r>
              <a:rPr lang="en-US" altLang="zh-TW" sz="3600" b="1" dirty="0" smtClean="0"/>
              <a:t>)                           is</a:t>
            </a:r>
            <a:endParaRPr lang="en-US" altLang="zh-TW" sz="3600" b="1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sz="3600" b="1" dirty="0" smtClean="0"/>
              <a:t> they(</a:t>
            </a:r>
            <a:r>
              <a:rPr lang="zh-TW" altLang="en-US" sz="3600" b="1" dirty="0" smtClean="0"/>
              <a:t>他們</a:t>
            </a:r>
            <a:r>
              <a:rPr lang="en-US" altLang="zh-TW" sz="3600" b="1" dirty="0" smtClean="0"/>
              <a:t>)                                   are</a:t>
            </a:r>
            <a:endParaRPr lang="zh-TW" altLang="en-US" sz="3600" b="1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288420" y="2298968"/>
            <a:ext cx="207349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975020" y="5009882"/>
            <a:ext cx="31424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46" y="1028996"/>
            <a:ext cx="1516213" cy="13813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88" y="4121239"/>
            <a:ext cx="4176261" cy="249043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2288419" y="3207019"/>
            <a:ext cx="2073499" cy="35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6" y="2410361"/>
            <a:ext cx="928105" cy="1462155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1983346" y="4121239"/>
            <a:ext cx="22022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85" y="1390918"/>
            <a:ext cx="2143125" cy="21431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3835" y="644376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4243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套入形容詞形容一下今天學的動物吧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" y="1848118"/>
            <a:ext cx="3640428" cy="273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00" y="1499919"/>
            <a:ext cx="2530511" cy="224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04" y="4069724"/>
            <a:ext cx="3254398" cy="2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02" y="3310874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426602"/>
            <a:ext cx="2596106" cy="194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74" y="3533277"/>
            <a:ext cx="3877614" cy="290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222501" y="647757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836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907332" cy="50323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614" y="849694"/>
            <a:ext cx="3028884" cy="22397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5694" y="644582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440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1275</Words>
  <Application>Microsoft Office PowerPoint</Application>
  <PresentationFormat>寬螢幕</PresentationFormat>
  <Paragraphs>282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微軟正黑體</vt:lpstr>
      <vt:lpstr>新細明體</vt:lpstr>
      <vt:lpstr>Arial</vt:lpstr>
      <vt:lpstr>Calibri</vt:lpstr>
      <vt:lpstr>Calibri Light</vt:lpstr>
      <vt:lpstr>Office 佈景主題</vt:lpstr>
      <vt:lpstr>week11</vt:lpstr>
      <vt:lpstr>分享時間</vt:lpstr>
      <vt:lpstr>今日課程內容-最後一次上課囉</vt:lpstr>
      <vt:lpstr>複習時間</vt:lpstr>
      <vt:lpstr>Be 動詞 (am/are/is) 與主詞組合包 </vt:lpstr>
      <vt:lpstr>Be 動詞 (am/are/is) 與主詞組合包 </vt:lpstr>
      <vt:lpstr>Be 動詞 (am/are/is) 與主詞組合包 </vt:lpstr>
      <vt:lpstr>套入形容詞形容一下今天學的動物吧~</vt:lpstr>
      <vt:lpstr>時間介係詞at/in/on </vt:lpstr>
      <vt:lpstr>現在進行式</vt:lpstr>
      <vt:lpstr>現在進行式</vt:lpstr>
      <vt:lpstr>情緒單字擴充包-Joy 樂樂</vt:lpstr>
      <vt:lpstr>情緒單字擴充包-Fear 驚驚</vt:lpstr>
      <vt:lpstr>情緒單字擴充包-Sadness 憂憂</vt:lpstr>
      <vt:lpstr>情緒單字擴充包-Anger 怒怒</vt:lpstr>
      <vt:lpstr>情緒單字擴充包-Disgust 厭厭</vt:lpstr>
      <vt:lpstr>該如何形容食物呢？</vt:lpstr>
      <vt:lpstr>顏色單字包</vt:lpstr>
      <vt:lpstr>顏色單字包</vt:lpstr>
      <vt:lpstr>休息一下吧(影片時間~)</vt:lpstr>
      <vt:lpstr>後測開始囉~加油加油</vt:lpstr>
      <vt:lpstr>選擇題</vt:lpstr>
      <vt:lpstr>口說-It is…/They are…</vt:lpstr>
      <vt:lpstr>填填看-填入in/on/at</vt:lpstr>
      <vt:lpstr>句型</vt:lpstr>
      <vt:lpstr>句型</vt:lpstr>
      <vt:lpstr>連連看</vt:lpstr>
      <vt:lpstr>連連看</vt:lpstr>
      <vt:lpstr>連連看</vt:lpstr>
      <vt:lpstr>輕鬆一下--好聽歌曲分享                     -請點歌~~~~~</vt:lpstr>
      <vt:lpstr>說說話吧~</vt:lpstr>
      <vt:lpstr>今天 真的是最後一堂課了~~~~  我們有緣會再相見的~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2016-12-08T03:58:01Z</dcterms:created>
  <dcterms:modified xsi:type="dcterms:W3CDTF">2016-12-15T03:55:32Z</dcterms:modified>
</cp:coreProperties>
</file>