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</a:t>
            </a:r>
            <a:r>
              <a:rPr lang="zh-TW" altLang="en-US" dirty="0" smtClean="0"/>
              <a:t>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22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45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11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37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29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69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01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7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4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7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BDF9-B9BB-456A-88D6-69A511187407}" type="datetimeFigureOut">
              <a:rPr lang="zh-TW" altLang="en-US" smtClean="0"/>
              <a:t>2016/10/13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84F1-5735-4156-8A55-C7E11842A2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8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2045" y="1648027"/>
            <a:ext cx="4400282" cy="1075855"/>
          </a:xfrm>
        </p:spPr>
        <p:txBody>
          <a:bodyPr>
            <a:noAutofit/>
          </a:bodyPr>
          <a:lstStyle/>
          <a:p>
            <a:r>
              <a:rPr lang="en-US" altLang="zh-TW" sz="8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Himalaya" panose="01010100010101010101" pitchFamily="2" charset="0"/>
              </a:rPr>
              <a:t>week2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  <a:cs typeface="Microsoft Himalaya" panose="01010100010101010101" pitchFamily="2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3882"/>
            <a:ext cx="12195652" cy="41341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59025" y="1648027"/>
            <a:ext cx="3017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6518" y="270456"/>
            <a:ext cx="288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2016/10/13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" y="5257800"/>
            <a:ext cx="1573156" cy="15896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21771" y="65704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8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第一人稱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I</a:t>
            </a:r>
            <a:r>
              <a:rPr lang="zh-TW" altLang="en-US" sz="3600" b="1" dirty="0" smtClean="0"/>
              <a:t>                                </a:t>
            </a:r>
            <a:r>
              <a:rPr lang="en-US" altLang="zh-TW" sz="3600" b="1" dirty="0" smtClean="0"/>
              <a:t>am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We             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609859" y="3490175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976907" y="5534743"/>
            <a:ext cx="4320862" cy="3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8" y="2321587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2170" y="643651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7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第二人稱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你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are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 (</a:t>
            </a:r>
            <a:r>
              <a:rPr lang="zh-TW" altLang="en-US" sz="3600" b="1" dirty="0" smtClean="0"/>
              <a:t>你們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764938" y="3535340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155324" y="5537915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8" y="2347456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739" y="64731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60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25981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第三人稱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he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/>
              <a:t>他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is</a:t>
            </a:r>
          </a:p>
          <a:p>
            <a:pPr marL="0" indent="0">
              <a:buNone/>
            </a:pP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 smtClean="0"/>
              <a:t>she(</a:t>
            </a:r>
            <a:r>
              <a:rPr lang="zh-TW" altLang="en-US" sz="3600" b="1" dirty="0" smtClean="0"/>
              <a:t>她</a:t>
            </a:r>
            <a:r>
              <a:rPr lang="en-US" altLang="zh-TW" sz="3600" b="1" dirty="0" smtClean="0"/>
              <a:t>)                       is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3600" b="1" dirty="0"/>
              <a:t>i</a:t>
            </a:r>
            <a:r>
              <a:rPr lang="en-US" altLang="zh-TW" sz="3600" b="1" dirty="0"/>
              <a:t>t(</a:t>
            </a:r>
            <a:r>
              <a:rPr lang="zh-TW" altLang="en-US" sz="3600" b="1" dirty="0"/>
              <a:t>它</a:t>
            </a:r>
            <a:r>
              <a:rPr lang="en-US" altLang="zh-TW" sz="3600" b="1" dirty="0" smtClean="0"/>
              <a:t>)                           is</a:t>
            </a:r>
            <a:endParaRPr lang="en-US" altLang="zh-TW" sz="3600" b="1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 they(</a:t>
            </a:r>
            <a:r>
              <a:rPr lang="zh-TW" altLang="en-US" sz="3600" b="1" dirty="0" smtClean="0"/>
              <a:t>他們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288420" y="2298968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975020" y="5009882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6" y="1028996"/>
            <a:ext cx="1516213" cy="13813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88" y="4121239"/>
            <a:ext cx="4176261" cy="2490431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2288419" y="3207019"/>
            <a:ext cx="2073499" cy="3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6" y="2410361"/>
            <a:ext cx="928105" cy="1462155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1983346" y="4121239"/>
            <a:ext cx="2202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85" y="1390918"/>
            <a:ext cx="2143125" cy="21431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3835" y="644376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7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句子進階組裝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形容一下你自己吧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 am______________.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形容一下我吧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are_____________.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17" y="2196500"/>
            <a:ext cx="3086100" cy="44748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344" y="639434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03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</a:pPr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會話練</a:t>
            </a:r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8730803" cy="4351338"/>
          </a:xfrm>
        </p:spPr>
        <p:txBody>
          <a:bodyPr>
            <a:normAutofit/>
          </a:bodyPr>
          <a:lstStyle/>
          <a:p>
            <a:r>
              <a:rPr lang="en-US" altLang="zh-TW" sz="4800" dirty="0" smtClean="0"/>
              <a:t>Are you_________?</a:t>
            </a:r>
          </a:p>
          <a:p>
            <a:endParaRPr lang="en-US" altLang="zh-TW" sz="4800" dirty="0" smtClean="0"/>
          </a:p>
          <a:p>
            <a:r>
              <a:rPr lang="en-US" altLang="zh-TW" sz="4800" dirty="0" smtClean="0"/>
              <a:t>Yes , I am.</a:t>
            </a:r>
          </a:p>
          <a:p>
            <a:endParaRPr lang="en-US" altLang="zh-TW" sz="4800" dirty="0" smtClean="0"/>
          </a:p>
          <a:p>
            <a:r>
              <a:rPr lang="en-US" altLang="zh-TW" sz="4800" dirty="0" smtClean="0"/>
              <a:t>No , I am not.</a:t>
            </a:r>
            <a:endParaRPr lang="zh-TW" altLang="en-US" sz="4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5" y="2743199"/>
            <a:ext cx="6098683" cy="36592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0500" y="640240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9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616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輕鬆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一下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大家來找碴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5" y="1210614"/>
            <a:ext cx="10589368" cy="5294684"/>
          </a:xfrm>
        </p:spPr>
      </p:pic>
      <p:sp>
        <p:nvSpPr>
          <p:cNvPr id="5" name="矩形 4"/>
          <p:cNvSpPr/>
          <p:nvPr/>
        </p:nvSpPr>
        <p:spPr>
          <a:xfrm>
            <a:off x="6466720" y="650529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77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616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輕鬆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一下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多啦</a:t>
            </a:r>
            <a:r>
              <a:rPr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夢英文</a:t>
            </a: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版</a:t>
            </a:r>
            <a:endParaRPr lang="zh-TW" altLang="en-US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6" y="1500575"/>
            <a:ext cx="6742627" cy="4742314"/>
          </a:xfrm>
        </p:spPr>
      </p:pic>
      <p:sp>
        <p:nvSpPr>
          <p:cNvPr id="6" name="矩形 5"/>
          <p:cNvSpPr/>
          <p:nvPr/>
        </p:nvSpPr>
        <p:spPr>
          <a:xfrm>
            <a:off x="205496" y="64179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15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8069" y="1897712"/>
            <a:ext cx="7133823" cy="132556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…10/20</a:t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期待看到你喔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4036148"/>
            <a:ext cx="3556917" cy="26302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5390" y="638936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13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30" y="3652089"/>
            <a:ext cx="4762500" cy="2990850"/>
          </a:xfrm>
        </p:spPr>
      </p:pic>
      <p:sp>
        <p:nvSpPr>
          <p:cNvPr id="7" name="文字方塊 6"/>
          <p:cNvSpPr txBox="1"/>
          <p:nvPr/>
        </p:nvSpPr>
        <p:spPr>
          <a:xfrm>
            <a:off x="3915176" y="2859110"/>
            <a:ext cx="392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285" y="650443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5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80171"/>
            <a:ext cx="7687614" cy="4351338"/>
          </a:xfrm>
        </p:spPr>
        <p:txBody>
          <a:bodyPr/>
          <a:lstStyle/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 Be 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 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(am/are/is) 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主詞組合包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句子進階組裝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會話練習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68" y="3250664"/>
            <a:ext cx="4299246" cy="36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98068" y="2825445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boy  (n.)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男孩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336406" y="4835033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girl 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9" y="1690688"/>
            <a:ext cx="3646039" cy="2533997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32" y="3348665"/>
            <a:ext cx="3179405" cy="31794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55283" y="628986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94" y="1690688"/>
            <a:ext cx="2001660" cy="2792735"/>
          </a:xfrm>
        </p:spPr>
      </p:pic>
      <p:sp>
        <p:nvSpPr>
          <p:cNvPr id="5" name="文字方塊 4"/>
          <p:cNvSpPr txBox="1"/>
          <p:nvPr/>
        </p:nvSpPr>
        <p:spPr>
          <a:xfrm>
            <a:off x="4398068" y="2825445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fat  (adj.)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胖的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63" y="3447084"/>
            <a:ext cx="2394218" cy="329911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36406" y="4835033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thin (adj.)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瘦的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285" y="631703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7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080799" y="2284532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tall  (adj.)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22556" y="5427461"/>
            <a:ext cx="288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short 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adj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矮的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23" y="1902899"/>
            <a:ext cx="3664284" cy="4351338"/>
          </a:xfrm>
        </p:spPr>
      </p:pic>
      <p:sp>
        <p:nvSpPr>
          <p:cNvPr id="9" name="矩形 8"/>
          <p:cNvSpPr/>
          <p:nvPr/>
        </p:nvSpPr>
        <p:spPr>
          <a:xfrm>
            <a:off x="7005541" y="646644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4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98068" y="2825445"/>
            <a:ext cx="308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long hair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長頭髮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36406" y="4835033"/>
            <a:ext cx="303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short hair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短頭髮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5" y="1747693"/>
            <a:ext cx="2405590" cy="362118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79" y="3555637"/>
            <a:ext cx="2399489" cy="30820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4285" y="643808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5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Boy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Girl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Fat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Short</a:t>
            </a:r>
          </a:p>
          <a:p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8" y="5515100"/>
            <a:ext cx="1904642" cy="13237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49" y="3763590"/>
            <a:ext cx="1271096" cy="17515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17" y="61570"/>
            <a:ext cx="1832959" cy="18329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10" y="1894529"/>
            <a:ext cx="1300018" cy="18137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1254" y="636939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smtClean="0"/>
              <a:t>Tall</a:t>
            </a:r>
          </a:p>
          <a:p>
            <a:endParaRPr lang="en-US" altLang="zh-TW" sz="3200" smtClean="0"/>
          </a:p>
          <a:p>
            <a:r>
              <a:rPr lang="en-US" altLang="zh-TW" sz="3200" smtClean="0"/>
              <a:t>Short</a:t>
            </a:r>
          </a:p>
          <a:p>
            <a:endParaRPr lang="en-US" altLang="zh-TW" sz="3200" smtClean="0"/>
          </a:p>
          <a:p>
            <a:r>
              <a:rPr lang="en-US" altLang="zh-TW" sz="3200" smtClean="0"/>
              <a:t>Long hair</a:t>
            </a:r>
          </a:p>
          <a:p>
            <a:endParaRPr lang="en-US" altLang="zh-TW" sz="3200" smtClean="0"/>
          </a:p>
          <a:p>
            <a:r>
              <a:rPr lang="en-US" altLang="zh-TW" sz="3200" smtClean="0"/>
              <a:t>Short hair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32" y="201982"/>
            <a:ext cx="2067568" cy="31123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68" y="2148428"/>
            <a:ext cx="2125953" cy="27306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84" y="3872816"/>
            <a:ext cx="2401016" cy="28512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9891" y="644702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33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582</Words>
  <Application>Microsoft Office PowerPoint</Application>
  <PresentationFormat>寬螢幕</PresentationFormat>
  <Paragraphs>104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Calibri Light</vt:lpstr>
      <vt:lpstr>Microsoft Himalaya</vt:lpstr>
      <vt:lpstr>Office 佈景主題</vt:lpstr>
      <vt:lpstr>week2</vt:lpstr>
      <vt:lpstr>分享時間</vt:lpstr>
      <vt:lpstr>今日課程內容</vt:lpstr>
      <vt:lpstr>單字擴充包</vt:lpstr>
      <vt:lpstr>單字擴充包</vt:lpstr>
      <vt:lpstr>單字擴充包</vt:lpstr>
      <vt:lpstr>單字擴充包</vt:lpstr>
      <vt:lpstr>連連看</vt:lpstr>
      <vt:lpstr>連連看</vt:lpstr>
      <vt:lpstr>Be 動詞 (am/are/is) 與主詞組合包 </vt:lpstr>
      <vt:lpstr>Be 動詞 (am/are/is) 與主詞組合包 </vt:lpstr>
      <vt:lpstr>Be 動詞 (am/are/is) 與主詞組合包 </vt:lpstr>
      <vt:lpstr>句子進階組裝</vt:lpstr>
      <vt:lpstr>會話練習</vt:lpstr>
      <vt:lpstr>輕鬆一下-大家來找碴</vt:lpstr>
      <vt:lpstr>輕鬆一下-多啦A夢英文版</vt:lpstr>
      <vt:lpstr>下次見面是…10/20 期待看到你喔~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21</cp:revision>
  <dcterms:created xsi:type="dcterms:W3CDTF">2016-10-13T04:18:29Z</dcterms:created>
  <dcterms:modified xsi:type="dcterms:W3CDTF">2016-10-13T07:42:49Z</dcterms:modified>
</cp:coreProperties>
</file>