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1" r:id="rId18"/>
    <p:sldId id="272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779D-9236-4912-9D30-F46BA4B401A9}" type="datetimeFigureOut">
              <a:rPr lang="zh-TW" altLang="en-US" smtClean="0"/>
              <a:t>2016/10/20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CFBD-FF62-4472-AAD5-B975796210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7336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779D-9236-4912-9D30-F46BA4B401A9}" type="datetimeFigureOut">
              <a:rPr lang="zh-TW" altLang="en-US" smtClean="0"/>
              <a:t>2016/10/20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CFBD-FF62-4472-AAD5-B975796210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8876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779D-9236-4912-9D30-F46BA4B401A9}" type="datetimeFigureOut">
              <a:rPr lang="zh-TW" altLang="en-US" smtClean="0"/>
              <a:t>2016/10/20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CFBD-FF62-4472-AAD5-B975796210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7859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779D-9236-4912-9D30-F46BA4B401A9}" type="datetimeFigureOut">
              <a:rPr lang="zh-TW" altLang="en-US" smtClean="0"/>
              <a:t>2016/10/20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CFBD-FF62-4472-AAD5-B975796210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24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779D-9236-4912-9D30-F46BA4B401A9}" type="datetimeFigureOut">
              <a:rPr lang="zh-TW" altLang="en-US" smtClean="0"/>
              <a:t>2016/10/20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CFBD-FF62-4472-AAD5-B975796210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6003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779D-9236-4912-9D30-F46BA4B401A9}" type="datetimeFigureOut">
              <a:rPr lang="zh-TW" altLang="en-US" smtClean="0"/>
              <a:t>2016/10/20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CFBD-FF62-4472-AAD5-B975796210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9855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779D-9236-4912-9D30-F46BA4B401A9}" type="datetimeFigureOut">
              <a:rPr lang="zh-TW" altLang="en-US" smtClean="0"/>
              <a:t>2016/10/20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CFBD-FF62-4472-AAD5-B975796210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0221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779D-9236-4912-9D30-F46BA4B401A9}" type="datetimeFigureOut">
              <a:rPr lang="zh-TW" altLang="en-US" smtClean="0"/>
              <a:t>2016/10/20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CFBD-FF62-4472-AAD5-B975796210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7359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779D-9236-4912-9D30-F46BA4B401A9}" type="datetimeFigureOut">
              <a:rPr lang="zh-TW" altLang="en-US" smtClean="0"/>
              <a:t>2016/10/20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CFBD-FF62-4472-AAD5-B975796210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4892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779D-9236-4912-9D30-F46BA4B401A9}" type="datetimeFigureOut">
              <a:rPr lang="zh-TW" altLang="en-US" smtClean="0"/>
              <a:t>2016/10/20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CFBD-FF62-4472-AAD5-B975796210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1212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779D-9236-4912-9D30-F46BA4B401A9}" type="datetimeFigureOut">
              <a:rPr lang="zh-TW" altLang="en-US" smtClean="0"/>
              <a:t>2016/10/20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CFBD-FF62-4472-AAD5-B975796210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6371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0779D-9236-4912-9D30-F46BA4B401A9}" type="datetimeFigureOut">
              <a:rPr lang="zh-TW" altLang="en-US" smtClean="0"/>
              <a:t>2016/10/20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2CFBD-FF62-4472-AAD5-B975796210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756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30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177" y="10201"/>
            <a:ext cx="9800823" cy="6847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7424" y="154546"/>
            <a:ext cx="2223753" cy="715246"/>
          </a:xfrm>
        </p:spPr>
        <p:txBody>
          <a:bodyPr>
            <a:normAutofit/>
          </a:bodyPr>
          <a:lstStyle/>
          <a:p>
            <a:r>
              <a:rPr lang="en-US" altLang="zh-TW" sz="3200" dirty="0" smtClean="0"/>
              <a:t>2016/10/20</a:t>
            </a:r>
            <a:endParaRPr lang="zh-TW" altLang="en-US" sz="32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54298" y="1712889"/>
            <a:ext cx="2571482" cy="904741"/>
          </a:xfrm>
        </p:spPr>
        <p:txBody>
          <a:bodyPr>
            <a:normAutofit lnSpcReduction="10000"/>
          </a:bodyPr>
          <a:lstStyle/>
          <a:p>
            <a:r>
              <a:rPr lang="en-US" altLang="zh-TW" sz="6600" dirty="0" smtClean="0"/>
              <a:t>week3</a:t>
            </a:r>
            <a:endParaRPr lang="zh-TW" altLang="en-US" sz="6600" dirty="0"/>
          </a:p>
        </p:txBody>
      </p:sp>
      <p:sp>
        <p:nvSpPr>
          <p:cNvPr id="5" name="矩形 4"/>
          <p:cNvSpPr/>
          <p:nvPr/>
        </p:nvSpPr>
        <p:spPr>
          <a:xfrm>
            <a:off x="7542726" y="154546"/>
            <a:ext cx="2721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教學者：蔡欣妤</a:t>
            </a:r>
            <a:endParaRPr lang="en-US" altLang="zh-TW" sz="28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學習者：康庭源</a:t>
            </a:r>
            <a:endParaRPr lang="zh-TW" altLang="en-US" sz="28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97" y="4889643"/>
            <a:ext cx="1642023" cy="165926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069936" y="6410407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665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單字擴充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包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場小測驗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603711" y="2851735"/>
            <a:ext cx="2333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__</a:t>
            </a:r>
            <a:r>
              <a:rPr lang="en-US" altLang="zh-TW" sz="40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ira</a:t>
            </a: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__</a:t>
            </a:r>
            <a:r>
              <a:rPr lang="en-US" altLang="zh-TW" sz="40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fe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124496" y="5145182"/>
            <a:ext cx="1645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__</a:t>
            </a:r>
            <a:r>
              <a:rPr lang="en-US" altLang="zh-TW" sz="40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e__r</a:t>
            </a: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55283" y="6289866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6712916" y="2851735"/>
            <a:ext cx="2311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s__e__p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603711" y="5044850"/>
            <a:ext cx="16986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__</a:t>
            </a:r>
            <a:r>
              <a:rPr lang="en-US" altLang="zh-TW" sz="4000" dirty="0" err="1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oa</a:t>
            </a:r>
            <a:r>
              <a:rPr lang="en-US" altLang="zh-TW" sz="4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__</a:t>
            </a:r>
            <a:endParaRPr lang="zh-TW" altLang="en-US" sz="4000" dirty="0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63366"/>
            <a:ext cx="2528340" cy="1896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969" y="1807927"/>
            <a:ext cx="3318690" cy="1634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05" y="3664032"/>
            <a:ext cx="2868606" cy="2088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476" y="3664032"/>
            <a:ext cx="2574090" cy="2426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515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單字擴充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包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家庭寵物區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922319" y="2825445"/>
            <a:ext cx="2878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dog 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(n.)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狗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394360" y="4588224"/>
            <a:ext cx="1739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cat 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.)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貓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55283" y="6289866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83" y="1690688"/>
            <a:ext cx="3231106" cy="2420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777" y="3605994"/>
            <a:ext cx="3501719" cy="2487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322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單字擴充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包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家庭寵物區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509504" y="2868292"/>
            <a:ext cx="2001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bird 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(n.)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鳥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091707" y="4588225"/>
            <a:ext cx="2550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turtle 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.)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烏龜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55283" y="6289866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83" y="1690688"/>
            <a:ext cx="3837904" cy="2878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724" y="3706835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908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單字擴充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包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兇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猛動物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區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414306" y="2877846"/>
            <a:ext cx="2878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tiger 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(n.)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老虎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376097" y="4588224"/>
            <a:ext cx="2146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lion 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.)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獅子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55283" y="6289866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72" y="1690688"/>
            <a:ext cx="4318050" cy="2430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411" y="3710658"/>
            <a:ext cx="5669589" cy="2269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82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單字擴充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包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兇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猛動物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區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305602" y="2712382"/>
            <a:ext cx="3292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crocodile 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(n.)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鱷魚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679583" y="4536874"/>
            <a:ext cx="191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bear 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.)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熊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55283" y="6289866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48" y="1690688"/>
            <a:ext cx="4010327" cy="2566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836" y="3307102"/>
            <a:ext cx="4121910" cy="2982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869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單字擴充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包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明星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動物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區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922319" y="2825445"/>
            <a:ext cx="3109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penguin  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(n.)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企鵝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17112" y="4589409"/>
            <a:ext cx="3072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koala 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.)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無尾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熊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55283" y="6289866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28" y="1835913"/>
            <a:ext cx="3574691" cy="2502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492" y="3629695"/>
            <a:ext cx="4339375" cy="244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043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90883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全民英檢國小單字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動物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篇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2784912"/>
            <a:ext cx="9334500" cy="2381250"/>
          </a:xfrm>
        </p:spPr>
      </p:pic>
      <p:sp>
        <p:nvSpPr>
          <p:cNvPr id="5" name="矩形 4"/>
          <p:cNvSpPr/>
          <p:nvPr/>
        </p:nvSpPr>
        <p:spPr>
          <a:xfrm>
            <a:off x="6812359" y="6407188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91093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句型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練習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基本句型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838200" y="1901606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What is this animal?</a:t>
            </a:r>
          </a:p>
          <a:p>
            <a:pPr marL="0" indent="0">
              <a:spcBef>
                <a:spcPct val="0"/>
              </a:spcBef>
              <a:buNone/>
            </a:pP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    這是什麼動物</a:t>
            </a:r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 </a:t>
            </a:r>
            <a:r>
              <a:rPr lang="en-US" altLang="zh-TW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?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zh-TW" sz="4400" b="1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zh-TW" sz="4400" b="1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It is  a/an  _______.</a:t>
            </a:r>
          </a:p>
          <a:p>
            <a:pPr marL="0" indent="0">
              <a:spcBef>
                <a:spcPct val="0"/>
              </a:spcBef>
              <a:buNone/>
            </a:pP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     這是一隻</a:t>
            </a:r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_______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。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72634" y="1690688"/>
            <a:ext cx="3881166" cy="355374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935615" y="6150570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4163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句型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練習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進階句型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004553" y="2537137"/>
            <a:ext cx="75985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zh-TW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It is a/an +adj. _______.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altLang="zh-TW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altLang="zh-TW" sz="4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zh-TW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Ex:</a:t>
            </a:r>
            <a:r>
              <a:rPr lang="en-US" altLang="zh-TW" sz="4800" dirty="0"/>
              <a:t> </a:t>
            </a:r>
            <a:r>
              <a:rPr lang="en-US" altLang="zh-TW" sz="4800" dirty="0" smtClean="0"/>
              <a:t>It is </a:t>
            </a:r>
            <a:r>
              <a:rPr lang="en-US" altLang="zh-TW" sz="4800" dirty="0"/>
              <a:t>a </a:t>
            </a:r>
            <a:r>
              <a:rPr lang="en-US" altLang="zh-TW" sz="4800" dirty="0" smtClean="0"/>
              <a:t>small cat.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087" y="2292439"/>
            <a:ext cx="2739337" cy="456556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018421" y="658100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9195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有什麼樣的形容詞能用來形容動物呢？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9259" y="1812746"/>
            <a:ext cx="10515600" cy="4351338"/>
          </a:xfrm>
        </p:spPr>
        <p:txBody>
          <a:bodyPr>
            <a:noAutofit/>
          </a:bodyPr>
          <a:lstStyle/>
          <a:p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高的？</a:t>
            </a:r>
            <a:endParaRPr lang="en-US" altLang="zh-TW" sz="4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矮的？</a:t>
            </a:r>
            <a:endParaRPr lang="en-US" altLang="zh-TW" sz="4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大的？</a:t>
            </a:r>
            <a:endParaRPr lang="en-US" altLang="zh-TW" sz="4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小的？</a:t>
            </a:r>
            <a:endParaRPr lang="en-US" altLang="zh-TW" sz="4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胖的？</a:t>
            </a:r>
            <a:endParaRPr lang="en-US" altLang="zh-TW" sz="4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瘦</a:t>
            </a:r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的？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971" y="3052293"/>
            <a:ext cx="3824423" cy="348429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236797" y="6536583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84544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分享時間</a:t>
            </a:r>
            <a:endParaRPr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530" y="3652089"/>
            <a:ext cx="4762500" cy="2990850"/>
          </a:xfrm>
        </p:spPr>
      </p:pic>
      <p:sp>
        <p:nvSpPr>
          <p:cNvPr id="7" name="文字方塊 6"/>
          <p:cNvSpPr txBox="1"/>
          <p:nvPr/>
        </p:nvSpPr>
        <p:spPr>
          <a:xfrm>
            <a:off x="3915176" y="2859110"/>
            <a:ext cx="39280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分享一下你這週的喜怒哀樂吧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34285" y="6504439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322431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套入形容詞形容一下今天學的動物吧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74" y="1848118"/>
            <a:ext cx="3640428" cy="2730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200" y="1499919"/>
            <a:ext cx="2530511" cy="2246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04" y="4069724"/>
            <a:ext cx="3254398" cy="235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802" y="3310874"/>
            <a:ext cx="4762500" cy="3333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302" y="1426602"/>
            <a:ext cx="2596106" cy="1944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974" y="3533277"/>
            <a:ext cx="3877614" cy="2908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矩形 9"/>
          <p:cNvSpPr/>
          <p:nvPr/>
        </p:nvSpPr>
        <p:spPr>
          <a:xfrm>
            <a:off x="222501" y="6477575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80491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07547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輕鬆一下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大家來找碴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394" y="1146219"/>
            <a:ext cx="9824573" cy="5541059"/>
          </a:xfrm>
        </p:spPr>
      </p:pic>
      <p:sp>
        <p:nvSpPr>
          <p:cNvPr id="5" name="矩形 4"/>
          <p:cNvSpPr/>
          <p:nvPr/>
        </p:nvSpPr>
        <p:spPr>
          <a:xfrm>
            <a:off x="5962353" y="631828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606441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07547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輕鬆一下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大家來找碴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822" y="1321576"/>
            <a:ext cx="9543915" cy="5361945"/>
          </a:xfrm>
        </p:spPr>
      </p:pic>
      <p:sp>
        <p:nvSpPr>
          <p:cNvPr id="6" name="矩形 5"/>
          <p:cNvSpPr/>
          <p:nvPr/>
        </p:nvSpPr>
        <p:spPr>
          <a:xfrm>
            <a:off x="6398597" y="631828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428301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48069" y="1897712"/>
            <a:ext cx="7133823" cy="1325563"/>
          </a:xfrm>
        </p:spPr>
        <p:txBody>
          <a:bodyPr>
            <a:noAutofit/>
          </a:bodyPr>
          <a:lstStyle/>
          <a:p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下次見面是</a:t>
            </a:r>
            <a:r>
              <a:rPr lang="en-US" altLang="zh-TW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en-US" altLang="zh-TW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10/22</a:t>
            </a:r>
            <a:br>
              <a:rPr lang="en-US" altLang="zh-TW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相見歡喔</a:t>
            </a:r>
            <a:r>
              <a:rPr lang="en-US" altLang="zh-TW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!!</a:t>
            </a:r>
            <a:r>
              <a:rPr lang="en-US" altLang="zh-TW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期待看到</a:t>
            </a:r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</a:t>
            </a:r>
            <a:r>
              <a:rPr lang="en-US" altLang="zh-TW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endParaRPr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7" y="4036148"/>
            <a:ext cx="3556917" cy="263021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915390" y="6389360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64264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今日課程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內容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動物園一日遊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980171"/>
            <a:ext cx="7687614" cy="4351338"/>
          </a:xfrm>
        </p:spPr>
        <p:txBody>
          <a:bodyPr/>
          <a:lstStyle/>
          <a:p>
            <a:r>
              <a:rPr lang="en-US" altLang="zh-TW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單字擴充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包</a:t>
            </a:r>
            <a:endParaRPr lang="en-US" altLang="zh-TW" sz="3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(2) 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句型介紹</a:t>
            </a:r>
            <a:endParaRPr lang="en-US" altLang="zh-TW" sz="3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(3)</a:t>
            </a:r>
            <a:r>
              <a:rPr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句子進階組裝</a:t>
            </a:r>
            <a:endParaRPr lang="en-US" altLang="zh-TW" sz="3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(4)</a:t>
            </a:r>
            <a:r>
              <a:rPr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會話練習</a:t>
            </a:r>
            <a:endParaRPr lang="en-US" altLang="zh-TW" sz="3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(5)</a:t>
            </a:r>
            <a:r>
              <a:rPr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輕鬆一下</a:t>
            </a:r>
            <a:endParaRPr lang="en-US" altLang="zh-TW" sz="3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***</a:t>
            </a:r>
            <a:r>
              <a:rPr lang="en-US" altLang="zh-TW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4:50~5:00</a:t>
            </a:r>
            <a:r>
              <a:rPr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是下課時間***</a:t>
            </a:r>
            <a:endParaRPr lang="en-US" altLang="zh-TW" sz="3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dirty="0" smtClean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340" y="3863662"/>
            <a:ext cx="5514660" cy="275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82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851"/>
            <a:ext cx="9723549" cy="6875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16200000">
            <a:off x="7991994" y="2827560"/>
            <a:ext cx="5958344" cy="956315"/>
          </a:xfrm>
        </p:spPr>
        <p:txBody>
          <a:bodyPr vert="vert">
            <a:norm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動物園之旅要開始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囉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9738" y="6471582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0300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單字擴充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包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可愛動物區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922319" y="2825445"/>
            <a:ext cx="2878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rabbit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(n.)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兔子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336406" y="4835033"/>
            <a:ext cx="2665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deer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.)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鹿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55283" y="6289866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17950"/>
            <a:ext cx="3084303" cy="2738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797" y="3122813"/>
            <a:ext cx="3632738" cy="3424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878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單字擴充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包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可愛動物區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922319" y="2825445"/>
            <a:ext cx="2878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sheep  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(n.)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綿羊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467851" y="4588225"/>
            <a:ext cx="2665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goat 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.)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山羊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55283" y="6289866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7" y="1887232"/>
            <a:ext cx="3810000" cy="1876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319" y="3240043"/>
            <a:ext cx="4421747" cy="3219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995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單字擴充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包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可愛動物區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922319" y="2825445"/>
            <a:ext cx="2878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horse 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(n.)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馬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061397" y="4588225"/>
            <a:ext cx="3072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giraffe 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.)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長頸鹿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55283" y="6289866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92" y="1744432"/>
            <a:ext cx="3580327" cy="2685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676" y="3494333"/>
            <a:ext cx="3614671" cy="2711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5649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單字擴充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包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飛行區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922319" y="2825445"/>
            <a:ext cx="2878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owl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(n.)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貓頭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鷹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467851" y="4588225"/>
            <a:ext cx="2665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parrot 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.)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鸚鵡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55283" y="6289866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1" y="1997049"/>
            <a:ext cx="3881328" cy="2180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777" y="3598579"/>
            <a:ext cx="3772168" cy="2502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4081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單字擴充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包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場小測驗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603711" y="2851735"/>
            <a:ext cx="1632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o___l</a:t>
            </a: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712916" y="5145182"/>
            <a:ext cx="2279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__</a:t>
            </a:r>
            <a:r>
              <a:rPr lang="en-US" altLang="zh-TW" sz="40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a__rot</a:t>
            </a: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55283" y="6289866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1" y="1883891"/>
            <a:ext cx="2993663" cy="1681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476" y="4066701"/>
            <a:ext cx="2692687" cy="1786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907" y="1661553"/>
            <a:ext cx="2660256" cy="1995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文字方塊 7"/>
          <p:cNvSpPr txBox="1"/>
          <p:nvPr/>
        </p:nvSpPr>
        <p:spPr>
          <a:xfrm>
            <a:off x="6987864" y="2851735"/>
            <a:ext cx="2037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__</a:t>
            </a:r>
            <a:r>
              <a:rPr lang="en-US" altLang="zh-TW" sz="40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rs</a:t>
            </a: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__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50" y="4002129"/>
            <a:ext cx="2084886" cy="1850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矩形 9"/>
          <p:cNvSpPr/>
          <p:nvPr/>
        </p:nvSpPr>
        <p:spPr>
          <a:xfrm>
            <a:off x="3032884" y="5145182"/>
            <a:ext cx="19351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dirty="0" err="1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</a:t>
            </a:r>
            <a:r>
              <a:rPr lang="en-US" altLang="zh-TW" sz="4000" dirty="0" err="1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__b__it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57922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826</Words>
  <Application>Microsoft Office PowerPoint</Application>
  <PresentationFormat>寬螢幕</PresentationFormat>
  <Paragraphs>99</Paragraphs>
  <Slides>23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9" baseType="lpstr">
      <vt:lpstr>微軟正黑體</vt:lpstr>
      <vt:lpstr>新細明體</vt:lpstr>
      <vt:lpstr>Arial</vt:lpstr>
      <vt:lpstr>Calibri</vt:lpstr>
      <vt:lpstr>Calibri Light</vt:lpstr>
      <vt:lpstr>Office 佈景主題</vt:lpstr>
      <vt:lpstr>2016/10/20</vt:lpstr>
      <vt:lpstr>分享時間</vt:lpstr>
      <vt:lpstr>今日課程內容-動物園一日遊</vt:lpstr>
      <vt:lpstr>動物園之旅要開始囉</vt:lpstr>
      <vt:lpstr>單字擴充包-可愛動物區</vt:lpstr>
      <vt:lpstr>單字擴充包-可愛動物區</vt:lpstr>
      <vt:lpstr>單字擴充包-可愛動物區</vt:lpstr>
      <vt:lpstr>單字擴充包-飛行區</vt:lpstr>
      <vt:lpstr>單字擴充包-中場小測驗</vt:lpstr>
      <vt:lpstr>單字擴充包-中場小測驗</vt:lpstr>
      <vt:lpstr>單字擴充包-家庭寵物區</vt:lpstr>
      <vt:lpstr>單字擴充包-家庭寵物區</vt:lpstr>
      <vt:lpstr>單字擴充包-兇猛動物區</vt:lpstr>
      <vt:lpstr>單字擴充包-兇猛動物區</vt:lpstr>
      <vt:lpstr>單字擴充包-明星動物區</vt:lpstr>
      <vt:lpstr>全民英檢國小單字動物篇</vt:lpstr>
      <vt:lpstr>句型練習-基本句型</vt:lpstr>
      <vt:lpstr>句型練習-進階句型</vt:lpstr>
      <vt:lpstr>有什麼樣的形容詞能用來形容動物呢？</vt:lpstr>
      <vt:lpstr>套入形容詞形容一下今天學的動物吧~</vt:lpstr>
      <vt:lpstr>輕鬆一下-大家來找碴1</vt:lpstr>
      <vt:lpstr>輕鬆一下-大家來找碴2</vt:lpstr>
      <vt:lpstr>下次見面是…10/22 相見歡喔!! 期待看到你~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20</cp:revision>
  <dcterms:created xsi:type="dcterms:W3CDTF">2016-10-20T04:23:13Z</dcterms:created>
  <dcterms:modified xsi:type="dcterms:W3CDTF">2016-10-20T07:40:04Z</dcterms:modified>
</cp:coreProperties>
</file>