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3" r:id="rId6"/>
    <p:sldId id="264" r:id="rId7"/>
    <p:sldId id="265" r:id="rId8"/>
    <p:sldId id="257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0" r:id="rId20"/>
    <p:sldId id="261" r:id="rId21"/>
    <p:sldId id="277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69F4-2C05-460B-9FDC-2EE924B51A03}" type="datetimeFigureOut">
              <a:rPr lang="zh-TW" altLang="en-US" smtClean="0"/>
              <a:t>2016/10/27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8CC3-09D3-40AB-B0F3-1F8AA5436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06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69F4-2C05-460B-9FDC-2EE924B51A03}" type="datetimeFigureOut">
              <a:rPr lang="zh-TW" altLang="en-US" smtClean="0"/>
              <a:t>2016/10/27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8CC3-09D3-40AB-B0F3-1F8AA5436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07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69F4-2C05-460B-9FDC-2EE924B51A03}" type="datetimeFigureOut">
              <a:rPr lang="zh-TW" altLang="en-US" smtClean="0"/>
              <a:t>2016/10/27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8CC3-09D3-40AB-B0F3-1F8AA5436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69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69F4-2C05-460B-9FDC-2EE924B51A03}" type="datetimeFigureOut">
              <a:rPr lang="zh-TW" altLang="en-US" smtClean="0"/>
              <a:t>2016/10/27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8CC3-09D3-40AB-B0F3-1F8AA5436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2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69F4-2C05-460B-9FDC-2EE924B51A03}" type="datetimeFigureOut">
              <a:rPr lang="zh-TW" altLang="en-US" smtClean="0"/>
              <a:t>2016/10/27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8CC3-09D3-40AB-B0F3-1F8AA5436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0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69F4-2C05-460B-9FDC-2EE924B51A03}" type="datetimeFigureOut">
              <a:rPr lang="zh-TW" altLang="en-US" smtClean="0"/>
              <a:t>2016/10/27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8CC3-09D3-40AB-B0F3-1F8AA5436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11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69F4-2C05-460B-9FDC-2EE924B51A03}" type="datetimeFigureOut">
              <a:rPr lang="zh-TW" altLang="en-US" smtClean="0"/>
              <a:t>2016/10/27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8CC3-09D3-40AB-B0F3-1F8AA5436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077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69F4-2C05-460B-9FDC-2EE924B51A03}" type="datetimeFigureOut">
              <a:rPr lang="zh-TW" altLang="en-US" smtClean="0"/>
              <a:t>2016/10/27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8CC3-09D3-40AB-B0F3-1F8AA5436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53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69F4-2C05-460B-9FDC-2EE924B51A03}" type="datetimeFigureOut">
              <a:rPr lang="zh-TW" altLang="en-US" smtClean="0"/>
              <a:t>2016/10/27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8CC3-09D3-40AB-B0F3-1F8AA5436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00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69F4-2C05-460B-9FDC-2EE924B51A03}" type="datetimeFigureOut">
              <a:rPr lang="zh-TW" altLang="en-US" smtClean="0"/>
              <a:t>2016/10/27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8CC3-09D3-40AB-B0F3-1F8AA5436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25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69F4-2C05-460B-9FDC-2EE924B51A03}" type="datetimeFigureOut">
              <a:rPr lang="zh-TW" altLang="en-US" smtClean="0"/>
              <a:t>2016/10/27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8CC3-09D3-40AB-B0F3-1F8AA5436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9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69F4-2C05-460B-9FDC-2EE924B51A03}" type="datetimeFigureOut">
              <a:rPr lang="zh-TW" altLang="en-US" smtClean="0"/>
              <a:t>2016/10/27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8CC3-09D3-40AB-B0F3-1F8AA5436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2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" y="0"/>
            <a:ext cx="8667482" cy="6884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99808" y="399245"/>
            <a:ext cx="2429814" cy="534943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2016/10/27</a:t>
            </a:r>
            <a:endParaRPr lang="zh-TW" alt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186929" y="1966421"/>
            <a:ext cx="2455572" cy="751021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6600" dirty="0" smtClean="0"/>
              <a:t>week4</a:t>
            </a:r>
            <a:endParaRPr lang="zh-TW" altLang="en-US" sz="6600" dirty="0"/>
          </a:p>
        </p:txBody>
      </p:sp>
      <p:sp>
        <p:nvSpPr>
          <p:cNvPr id="5" name="矩形 4"/>
          <p:cNvSpPr/>
          <p:nvPr/>
        </p:nvSpPr>
        <p:spPr>
          <a:xfrm>
            <a:off x="9053847" y="3866347"/>
            <a:ext cx="2721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學習者：康庭源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803" y="5406994"/>
            <a:ext cx="1113730" cy="11254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341759" y="653241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7271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萬聖節特輯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單字擴充包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4"/>
            <a:ext cx="10830060" cy="4716844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bat 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蝙蝠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spider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蜘蛛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devil 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魔鬼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ghost 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幽靈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18312" y="653890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61" y="3908315"/>
            <a:ext cx="4435504" cy="2357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47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萬聖節特輯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單字擴充包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4"/>
            <a:ext cx="10830060" cy="4716844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mummy  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木乃伊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werewolf  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狼人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witch   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巫婆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zombie  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殭屍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18312" y="653890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42" y="3932237"/>
            <a:ext cx="3965942" cy="247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00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節慶單字擴充包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新年    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New Year's Day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母親節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Mother's Day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父親節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Father's Day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端午節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Dragon Boat Festival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中秋節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Moon Festival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教師節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Teacher's Day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聖誕節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Christmas Day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5034" y="2923505"/>
            <a:ext cx="3952732" cy="36011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22563" y="6524693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571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時間介係詞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at/in/on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907332" cy="5032375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at: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一個準確、特定的時刻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in: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月份、季節、年、世紀、一段長而非特定的時間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on: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特定日期、星期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8614" y="849694"/>
            <a:ext cx="3028884" cy="223974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95694" y="644582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256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at- 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一個準確、特定的時刻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 07:11</a:t>
            </a:r>
          </a:p>
          <a:p>
            <a:endParaRPr lang="da-DK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da-DK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 10 o’clock</a:t>
            </a:r>
          </a:p>
          <a:p>
            <a:endParaRPr lang="da-DK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 night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94" y="2228919"/>
            <a:ext cx="6293347" cy="421116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36797" y="631190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767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in-</a:t>
            </a:r>
            <a:r>
              <a:rPr lang="zh-TW" altLang="en-US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月份</a:t>
            </a:r>
            <a:r>
              <a:rPr lang="zh-TW" altLang="en-US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、季節、年、世紀、一段長而非特定的時間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the morning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the afternoon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the evening</a:t>
            </a:r>
          </a:p>
          <a:p>
            <a:r>
              <a:rPr lang="de-DE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spring</a:t>
            </a:r>
          </a:p>
          <a:p>
            <a:r>
              <a:rPr lang="de-DE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summer</a:t>
            </a:r>
          </a:p>
          <a:p>
            <a:r>
              <a:rPr lang="de-DE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autumn</a:t>
            </a:r>
          </a:p>
          <a:p>
            <a:r>
              <a:rPr lang="de-DE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winter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the past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the future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77" y="3112878"/>
            <a:ext cx="3335681" cy="344408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36797" y="6553403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3240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on: 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特定日期、星期</a:t>
            </a:r>
            <a:r>
              <a:rPr lang="zh-TW" altLang="en-US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zh-TW" altLang="en-US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 Monday</a:t>
            </a: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 Tuesday morning</a:t>
            </a: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 Wednesday afternoon</a:t>
            </a: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 Thursday evening</a:t>
            </a: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 Friday night</a:t>
            </a: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 New Year’s Day</a:t>
            </a: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 Christmas Day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542" y="2871988"/>
            <a:ext cx="3348507" cy="35996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95694" y="6471633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790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填填看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da-DK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da-DK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07:11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de-DE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spring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Wednesday afternoon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night</a:t>
            </a:r>
            <a:endParaRPr lang="zh-TW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Friday night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Christmas Day</a:t>
            </a:r>
            <a:endParaRPr lang="zh-TW" altLang="en-US" sz="3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de-DE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9439" y="3098464"/>
            <a:ext cx="4368152" cy="353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245913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1665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995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02628" y="712854"/>
            <a:ext cx="5523963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好聽歌曲分享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節慶篇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36797" y="657295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3853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754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大家來找碴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94" y="1146219"/>
            <a:ext cx="9824573" cy="5541059"/>
          </a:xfrm>
        </p:spPr>
      </p:pic>
      <p:sp>
        <p:nvSpPr>
          <p:cNvPr id="5" name="矩形 4"/>
          <p:cNvSpPr/>
          <p:nvPr/>
        </p:nvSpPr>
        <p:spPr>
          <a:xfrm>
            <a:off x="5962353" y="63182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5728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15176" y="2859110"/>
            <a:ext cx="3928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分享一下你這週的喜怒哀樂吧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285" y="6504439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75882" y="2011971"/>
            <a:ext cx="2960756" cy="369726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7" y="2011971"/>
            <a:ext cx="2801350" cy="398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754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大家來找碴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22" y="1321576"/>
            <a:ext cx="9543915" cy="5361945"/>
          </a:xfrm>
        </p:spPr>
      </p:pic>
      <p:sp>
        <p:nvSpPr>
          <p:cNvPr id="6" name="矩形 5"/>
          <p:cNvSpPr/>
          <p:nvPr/>
        </p:nvSpPr>
        <p:spPr>
          <a:xfrm>
            <a:off x="6398597" y="63182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219414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8069" y="1897712"/>
            <a:ext cx="7133823" cy="1325563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下次見面是</a:t>
            </a:r>
            <a: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11/4</a:t>
            </a:r>
            <a: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期待看到你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" y="4036148"/>
            <a:ext cx="3556917" cy="26302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15390" y="638936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2497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22849" y="1978705"/>
            <a:ext cx="3928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你喜歡相見歡嗎？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最喜歡什麼部分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06" y="2382099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8" y="3179034"/>
            <a:ext cx="2665802" cy="3554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7" y="1352281"/>
            <a:ext cx="2486326" cy="331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8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萬聖節特輯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80170"/>
            <a:ext cx="7687614" cy="4640821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上次網路斷了啦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萬聖節特輯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節慶單字擴充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時間介係詞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at/in/on</a:t>
            </a: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一下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4:50~5:00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是下課時間***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58" y="2731375"/>
            <a:ext cx="3343142" cy="388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句型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進階句型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04553" y="2537137"/>
            <a:ext cx="75985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It is a/an +adj. _______.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Ex:</a:t>
            </a:r>
            <a:r>
              <a:rPr lang="en-US" altLang="zh-TW" sz="4800" dirty="0"/>
              <a:t> </a:t>
            </a:r>
            <a:r>
              <a:rPr lang="en-US" altLang="zh-TW" sz="4800" dirty="0" smtClean="0"/>
              <a:t>It is </a:t>
            </a:r>
            <a:r>
              <a:rPr lang="en-US" altLang="zh-TW" sz="4800" dirty="0"/>
              <a:t>a </a:t>
            </a:r>
            <a:r>
              <a:rPr lang="en-US" altLang="zh-TW" sz="4800" dirty="0" smtClean="0"/>
              <a:t>small cat.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087" y="2292439"/>
            <a:ext cx="2739337" cy="456556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018421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8747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有什麼樣的形容詞能用來形容動物呢？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9259" y="1812746"/>
            <a:ext cx="10515600" cy="4351338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高的？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矮的？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大的？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小的？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胖的？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瘦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的？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71" y="3052293"/>
            <a:ext cx="3824423" cy="34842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36797" y="6536583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51410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套入形容詞形容一下今天學的動物吧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4" y="1848118"/>
            <a:ext cx="3640428" cy="273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00" y="1499919"/>
            <a:ext cx="2530511" cy="224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04" y="4069724"/>
            <a:ext cx="3254398" cy="235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02" y="3310874"/>
            <a:ext cx="47625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02" y="1426602"/>
            <a:ext cx="2596106" cy="194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74" y="3533277"/>
            <a:ext cx="3877614" cy="2908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222501" y="647757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17689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841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在上課之前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51124" y="5908228"/>
            <a:ext cx="3579254" cy="47969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先來聽聽這首歌吧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356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萬聖節特輯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單字擴充包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4"/>
            <a:ext cx="10830060" cy="4716844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Halloween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萬聖節前夕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pumpkin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南瓜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jack-o'-lantern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南瓜燈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06" y="3278314"/>
            <a:ext cx="4356816" cy="326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218312" y="653890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25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759</Words>
  <Application>Microsoft Office PowerPoint</Application>
  <PresentationFormat>寬螢幕</PresentationFormat>
  <Paragraphs>127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微軟正黑體</vt:lpstr>
      <vt:lpstr>新細明體</vt:lpstr>
      <vt:lpstr>Arial</vt:lpstr>
      <vt:lpstr>Calibri</vt:lpstr>
      <vt:lpstr>Calibri Light</vt:lpstr>
      <vt:lpstr>Office 佈景主題</vt:lpstr>
      <vt:lpstr>2016/10/27</vt:lpstr>
      <vt:lpstr>分享時間</vt:lpstr>
      <vt:lpstr>分享時間</vt:lpstr>
      <vt:lpstr>今日課程內容-萬聖節特輯</vt:lpstr>
      <vt:lpstr>句型練習-進階句型</vt:lpstr>
      <vt:lpstr>有什麼樣的形容詞能用來形容動物呢？</vt:lpstr>
      <vt:lpstr>套入形容詞形容一下今天學的動物吧~</vt:lpstr>
      <vt:lpstr>在上課之前...</vt:lpstr>
      <vt:lpstr>萬聖節特輯-單字擴充包 </vt:lpstr>
      <vt:lpstr>萬聖節特輯-單字擴充包 </vt:lpstr>
      <vt:lpstr>萬聖節特輯-單字擴充包 </vt:lpstr>
      <vt:lpstr>節慶單字擴充包 </vt:lpstr>
      <vt:lpstr>時間介係詞at/in/on </vt:lpstr>
      <vt:lpstr>at- 一個準確、特定的時刻 </vt:lpstr>
      <vt:lpstr>in-月份、季節、年、世紀、一段長而非特定的時間 </vt:lpstr>
      <vt:lpstr>on: 特定日期、星期 </vt:lpstr>
      <vt:lpstr>小小測驗-填填看</vt:lpstr>
      <vt:lpstr>好聽歌曲分享-節慶篇</vt:lpstr>
      <vt:lpstr>輕鬆一下-大家來找碴1</vt:lpstr>
      <vt:lpstr>輕鬆一下-大家來找碴2</vt:lpstr>
      <vt:lpstr>下次見面是…11/4  期待看到你~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17</cp:revision>
  <dcterms:created xsi:type="dcterms:W3CDTF">2016-10-27T03:11:26Z</dcterms:created>
  <dcterms:modified xsi:type="dcterms:W3CDTF">2016-10-27T07:36:50Z</dcterms:modified>
</cp:coreProperties>
</file>