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61" r:id="rId6"/>
    <p:sldId id="260" r:id="rId7"/>
    <p:sldId id="273" r:id="rId8"/>
    <p:sldId id="257" r:id="rId9"/>
    <p:sldId id="262" r:id="rId10"/>
    <p:sldId id="263" r:id="rId11"/>
    <p:sldId id="264" r:id="rId12"/>
    <p:sldId id="265" r:id="rId13"/>
    <p:sldId id="266" r:id="rId14"/>
    <p:sldId id="270" r:id="rId15"/>
    <p:sldId id="269" r:id="rId16"/>
    <p:sldId id="267" r:id="rId17"/>
    <p:sldId id="268" r:id="rId18"/>
    <p:sldId id="271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1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90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4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21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4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9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38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5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DE51-E4B1-40C6-A998-0BD1E837141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9A8B-4DF5-4158-903D-3F10B196D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85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70C0">
                <a:lumMod val="99000"/>
                <a:lumOff val="1000"/>
                <a:alpha val="98000"/>
              </a:srgbClr>
            </a:gs>
            <a:gs pos="23000">
              <a:schemeClr val="accent1">
                <a:lumMod val="45000"/>
                <a:lumOff val="55000"/>
              </a:schemeClr>
            </a:gs>
            <a:gs pos="80000">
              <a:srgbClr val="00206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79" y="0"/>
            <a:ext cx="9131121" cy="684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2022" y="631064"/>
            <a:ext cx="2159358" cy="625095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2016/11/03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0710" y="2249757"/>
            <a:ext cx="2365420" cy="7381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week5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431" y="3981497"/>
            <a:ext cx="2695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學習者：康庭源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6" y="5396248"/>
            <a:ext cx="1328630" cy="134258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21452" y="646183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8501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3463344" cy="491002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writer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banker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dirver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465128" y="1825625"/>
            <a:ext cx="485085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captain 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船長；機長；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隊長</a:t>
            </a: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housekeeper 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管家</a:t>
            </a: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zookeeper 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動物園管理員</a:t>
            </a: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74" y="4478226"/>
            <a:ext cx="2028825" cy="22574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45865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80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英文的現在進行式用來表達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現在正在持續或進行的動作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近期的暫時狀況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，現在進行式的句型為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is/are+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現在分詞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Ving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49" y="4687909"/>
            <a:ext cx="2041301" cy="20413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101" y="4742286"/>
            <a:ext cx="1986924" cy="19869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223" y="645221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37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持續進行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Workers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are fixing the house now.(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工人們現在正在整修房子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表示近期的情況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Jack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 doing his homework in the morning.(Jack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早上正在做他的作業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17" y="245756"/>
            <a:ext cx="1641340" cy="18677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33" y="773345"/>
            <a:ext cx="1177701" cy="13401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1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那位作家正在寫作。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writer is_________.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那位司機正在開車。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driver is_________.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690688"/>
            <a:ext cx="5804079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398597" y="642006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59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正在教書。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_______ is_________.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那位歌手正在唱歌。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_______ is_________.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690688"/>
            <a:ext cx="5804079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398597" y="63119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3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5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4880" y="712854"/>
            <a:ext cx="7237926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好聽歌曲分享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-TFBOYS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7295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5576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4" y="1146219"/>
            <a:ext cx="9824573" cy="5541059"/>
          </a:xfrm>
        </p:spPr>
      </p:pic>
      <p:sp>
        <p:nvSpPr>
          <p:cNvPr id="5" name="矩形 4"/>
          <p:cNvSpPr/>
          <p:nvPr/>
        </p:nvSpPr>
        <p:spPr>
          <a:xfrm>
            <a:off x="5962353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379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2" y="1321576"/>
            <a:ext cx="9543915" cy="5361945"/>
          </a:xfrm>
        </p:spPr>
      </p:pic>
      <p:sp>
        <p:nvSpPr>
          <p:cNvPr id="6" name="矩形 5"/>
          <p:cNvSpPr/>
          <p:nvPr/>
        </p:nvSpPr>
        <p:spPr>
          <a:xfrm>
            <a:off x="6398597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221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8069" y="1897712"/>
            <a:ext cx="7133823" cy="132556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/10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15390" y="638936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6" y="3681502"/>
            <a:ext cx="5006751" cy="28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15176" y="2859110"/>
            <a:ext cx="392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285" y="650443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73" y="2859110"/>
            <a:ext cx="3126556" cy="33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43" y="2554231"/>
            <a:ext cx="5900928" cy="395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398603" cy="361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7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80170"/>
            <a:ext cx="7687614" cy="4640821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小測驗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30" y="2438973"/>
            <a:ext cx="4144762" cy="41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907332" cy="503237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一個準確、特定的時刻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月份、季節、年、世紀、一段長而非特定的時間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特定日期、星期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614" y="849694"/>
            <a:ext cx="3028884" cy="22397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5694" y="64458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6518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a-DK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a-DK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07:11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e-DE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spring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Wednesday afternoon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night</a:t>
            </a:r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Friday night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Christmas Day</a:t>
            </a:r>
            <a:endParaRPr lang="zh-TW" altLang="en-US" sz="3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de-DE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439" y="3098464"/>
            <a:ext cx="4368152" cy="35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45913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9425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697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378" y="1614376"/>
            <a:ext cx="10515600" cy="285459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在上課之前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上個禮拜沒給你看到的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小影片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初階版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3463344" cy="491002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teacher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police officer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doctor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nurse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774288" y="1825625"/>
            <a:ext cx="3554569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singer 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歌手</a:t>
            </a: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dancer 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farmer 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農夫</a:t>
            </a: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05230" y="-157377"/>
            <a:ext cx="1888897" cy="237056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57058" y="645865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30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中階版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72355"/>
            <a:ext cx="6940640" cy="491002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actor / actress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男演員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女演員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waiter / waitress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男服務生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soldier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士兵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80" y="3670479"/>
            <a:ext cx="3353022" cy="29104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36797" y="658557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3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683</Words>
  <Application>Microsoft Office PowerPoint</Application>
  <PresentationFormat>寬螢幕</PresentationFormat>
  <Paragraphs>120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Calibri Light</vt:lpstr>
      <vt:lpstr>Office 佈景主題</vt:lpstr>
      <vt:lpstr>2016/11/03</vt:lpstr>
      <vt:lpstr>分享時間</vt:lpstr>
      <vt:lpstr>分享時間</vt:lpstr>
      <vt:lpstr>今日課程內容-職業篇</vt:lpstr>
      <vt:lpstr>時間介係詞at/in/on </vt:lpstr>
      <vt:lpstr>小小測驗-填填看</vt:lpstr>
      <vt:lpstr>在上課之前… 上個禮拜沒給你看到的 小影片~</vt:lpstr>
      <vt:lpstr>職業單字擴充包-初階版</vt:lpstr>
      <vt:lpstr>職業單字擴充包-中階版</vt:lpstr>
      <vt:lpstr>職業單字擴充包-高階版</vt:lpstr>
      <vt:lpstr>現在進行式</vt:lpstr>
      <vt:lpstr>現在進行式</vt:lpstr>
      <vt:lpstr>句型練習</vt:lpstr>
      <vt:lpstr>句型練習</vt:lpstr>
      <vt:lpstr>好聽歌曲分享-TFBOYS 是你</vt:lpstr>
      <vt:lpstr>輕鬆一下-大家來找碴1</vt:lpstr>
      <vt:lpstr>輕鬆一下-大家來找碴2</vt:lpstr>
      <vt:lpstr>下次見面是…11/10  期待看到你~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2016-11-02T09:13:46Z</dcterms:created>
  <dcterms:modified xsi:type="dcterms:W3CDTF">2016-11-03T07:29:09Z</dcterms:modified>
</cp:coreProperties>
</file>