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0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2" r:id="rId7"/>
    <p:sldId id="261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5" r:id="rId17"/>
    <p:sldId id="272" r:id="rId18"/>
    <p:sldId id="273" r:id="rId19"/>
    <p:sldId id="274" r:id="rId20"/>
    <p:sldId id="264" r:id="rId2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008000"/>
    <a:srgbClr val="00CC00"/>
    <a:srgbClr val="0000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1B16-0CBB-4C33-9C56-B9E498D9677C}" type="datetimeFigureOut">
              <a:rPr lang="zh-TW" altLang="en-US" smtClean="0"/>
              <a:t>2016/11/10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FBE2-85F0-4AE0-8778-5171C1D046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2937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1B16-0CBB-4C33-9C56-B9E498D9677C}" type="datetimeFigureOut">
              <a:rPr lang="zh-TW" altLang="en-US" smtClean="0"/>
              <a:t>2016/11/10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FBE2-85F0-4AE0-8778-5171C1D046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5609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1B16-0CBB-4C33-9C56-B9E498D9677C}" type="datetimeFigureOut">
              <a:rPr lang="zh-TW" altLang="en-US" smtClean="0"/>
              <a:t>2016/11/10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FBE2-85F0-4AE0-8778-5171C1D046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7255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1B16-0CBB-4C33-9C56-B9E498D9677C}" type="datetimeFigureOut">
              <a:rPr lang="zh-TW" altLang="en-US" smtClean="0"/>
              <a:t>2016/11/10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FBE2-85F0-4AE0-8778-5171C1D046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5728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1B16-0CBB-4C33-9C56-B9E498D9677C}" type="datetimeFigureOut">
              <a:rPr lang="zh-TW" altLang="en-US" smtClean="0"/>
              <a:t>2016/11/10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FBE2-85F0-4AE0-8778-5171C1D046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0132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1B16-0CBB-4C33-9C56-B9E498D9677C}" type="datetimeFigureOut">
              <a:rPr lang="zh-TW" altLang="en-US" smtClean="0"/>
              <a:t>2016/11/10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FBE2-85F0-4AE0-8778-5171C1D046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2433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1B16-0CBB-4C33-9C56-B9E498D9677C}" type="datetimeFigureOut">
              <a:rPr lang="zh-TW" altLang="en-US" smtClean="0"/>
              <a:t>2016/11/10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FBE2-85F0-4AE0-8778-5171C1D046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8022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1B16-0CBB-4C33-9C56-B9E498D9677C}" type="datetimeFigureOut">
              <a:rPr lang="zh-TW" altLang="en-US" smtClean="0"/>
              <a:t>2016/11/10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FBE2-85F0-4AE0-8778-5171C1D046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9309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1B16-0CBB-4C33-9C56-B9E498D9677C}" type="datetimeFigureOut">
              <a:rPr lang="zh-TW" altLang="en-US" smtClean="0"/>
              <a:t>2016/11/10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FBE2-85F0-4AE0-8778-5171C1D046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3226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1B16-0CBB-4C33-9C56-B9E498D9677C}" type="datetimeFigureOut">
              <a:rPr lang="zh-TW" altLang="en-US" smtClean="0"/>
              <a:t>2016/11/10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FBE2-85F0-4AE0-8778-5171C1D046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0457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1B16-0CBB-4C33-9C56-B9E498D9677C}" type="datetimeFigureOut">
              <a:rPr lang="zh-TW" altLang="en-US" smtClean="0"/>
              <a:t>2016/11/10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FBE2-85F0-4AE0-8778-5171C1D046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6987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21B16-0CBB-4C33-9C56-B9E498D9677C}" type="datetimeFigureOut">
              <a:rPr lang="zh-TW" altLang="en-US" smtClean="0"/>
              <a:t>2016/11/10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EFBE2-85F0-4AE0-8778-5171C1D046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6775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76" y="0"/>
            <a:ext cx="12208676" cy="647807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36113" y="798490"/>
            <a:ext cx="2352541" cy="522064"/>
          </a:xfrm>
        </p:spPr>
        <p:txBody>
          <a:bodyPr>
            <a:normAutofit/>
          </a:bodyPr>
          <a:lstStyle/>
          <a:p>
            <a:r>
              <a:rPr lang="en-US" altLang="zh-TW" sz="2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2016/11/10</a:t>
            </a:r>
            <a:endParaRPr lang="zh-TW" altLang="en-US" sz="2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056586" y="2908601"/>
            <a:ext cx="1876023" cy="660869"/>
          </a:xfrm>
        </p:spPr>
        <p:txBody>
          <a:bodyPr>
            <a:normAutofit lnSpcReduction="10000"/>
          </a:bodyPr>
          <a:lstStyle/>
          <a:p>
            <a:r>
              <a:rPr lang="en-US" altLang="zh-TW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week6</a:t>
            </a:r>
            <a:endParaRPr lang="zh-TW" altLang="en-US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723290" y="4974772"/>
            <a:ext cx="3468710" cy="1106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zh-TW" altLang="en-US" sz="32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教學者：蔡欣妤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zh-TW" altLang="en-US" sz="32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學習者</a:t>
            </a:r>
            <a:r>
              <a:rPr lang="zh-TW" altLang="en-US" sz="32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：康庭</a:t>
            </a:r>
            <a:r>
              <a:rPr lang="zh-TW" altLang="en-US" sz="32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源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7" y="5517621"/>
            <a:ext cx="1135275" cy="114719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236797" y="658100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192621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117" y="3766013"/>
            <a:ext cx="2343955" cy="295338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8651" y="300729"/>
            <a:ext cx="10515600" cy="1325563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情緒單字擴充包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-Fear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驚驚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170" y="963511"/>
            <a:ext cx="3871575" cy="2915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文字方塊 6"/>
          <p:cNvSpPr txBox="1"/>
          <p:nvPr/>
        </p:nvSpPr>
        <p:spPr>
          <a:xfrm>
            <a:off x="387440" y="2294592"/>
            <a:ext cx="84732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terror 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恐懼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TW" altLang="en-US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have butterflies in the stomach </a:t>
            </a:r>
          </a:p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感覺緊張、不安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400492" y="6542582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1059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402" y="3633420"/>
            <a:ext cx="2667269" cy="322948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8651" y="300729"/>
            <a:ext cx="10515600" cy="1325563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情緒單字擴充包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-Anger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怒怒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58651" y="1626292"/>
            <a:ext cx="84732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displeasure 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不愉快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TW" altLang="en-US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fury 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憤怒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fly off the handle 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情緒失控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259" y="384060"/>
            <a:ext cx="4315556" cy="3249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3"/>
          <p:cNvSpPr/>
          <p:nvPr/>
        </p:nvSpPr>
        <p:spPr>
          <a:xfrm>
            <a:off x="7121452" y="658100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6770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8651" y="300729"/>
            <a:ext cx="10515600" cy="1325563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情緒單字擴充包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-Disgust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厭厭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58651" y="1626292"/>
            <a:ext cx="84732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distrust 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不信任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hate 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討厭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feel sick to the stomach 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覺得噁心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323" y="619785"/>
            <a:ext cx="4289064" cy="3229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204" y="3916800"/>
            <a:ext cx="2589302" cy="268668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236797" y="658100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537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難受想哭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藍瘦香菇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196" y="1690688"/>
            <a:ext cx="5017607" cy="5017607"/>
          </a:xfrm>
        </p:spPr>
      </p:pic>
      <p:sp>
        <p:nvSpPr>
          <p:cNvPr id="3" name="矩形 2"/>
          <p:cNvSpPr/>
          <p:nvPr/>
        </p:nvSpPr>
        <p:spPr>
          <a:xfrm>
            <a:off x="0" y="6431296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03578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傷心難過有什麼其他說法嗎？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7592" y="1878024"/>
            <a:ext cx="10515600" cy="4351338"/>
          </a:xfrm>
        </p:spPr>
        <p:txBody>
          <a:bodyPr/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be/feel sad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很難過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be in a bad mood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心情不好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feel blue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情緒低落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get a face like a wet weekend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臉像下了一週的雨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feel like crying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難過到快哭了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cry one’s heart out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哭得痛徹心扉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823" y="3953815"/>
            <a:ext cx="4918982" cy="2804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矩形 6"/>
          <p:cNvSpPr/>
          <p:nvPr/>
        </p:nvSpPr>
        <p:spPr>
          <a:xfrm>
            <a:off x="477592" y="6416698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31926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生氣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憤怒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有什麼其他說法嗎？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7592" y="1878024"/>
            <a:ext cx="10515600" cy="4351338"/>
          </a:xfrm>
        </p:spPr>
        <p:txBody>
          <a:bodyPr/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hit the ceiling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火冒三丈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氣到火都冒到天花板了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hot under the collar </a:t>
            </a:r>
          </a:p>
          <a:p>
            <a:pPr marL="0" indent="0"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氣到領子都開始冒煙了，表示非常生氣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hopping mad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氣得跳腳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hop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是跳躍的意思，而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mad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有發怒的意思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901" y="1408454"/>
            <a:ext cx="4695690" cy="2645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7211901" y="6416698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782967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731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23057" y="400208"/>
            <a:ext cx="2909552" cy="1325563"/>
          </a:xfrm>
        </p:spPr>
        <p:txBody>
          <a:bodyPr/>
          <a:lstStyle/>
          <a:p>
            <a:r>
              <a:rPr lang="zh-TW" altLang="en-US" dirty="0" smtClean="0"/>
              <a:t>句型練習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53355" y="2240925"/>
            <a:ext cx="6683062" cy="4121240"/>
          </a:xfrm>
        </p:spPr>
        <p:txBody>
          <a:bodyPr>
            <a:normAutofit/>
          </a:bodyPr>
          <a:lstStyle/>
          <a:p>
            <a:r>
              <a:rPr lang="en-US" altLang="zh-TW" sz="5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</a:t>
            </a:r>
            <a:r>
              <a:rPr lang="zh-TW" altLang="en-US" sz="5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5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feel_____.</a:t>
            </a:r>
          </a:p>
          <a:p>
            <a:endParaRPr lang="en-US" altLang="zh-TW" sz="5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5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5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我覺得</a:t>
            </a:r>
            <a:r>
              <a:rPr lang="en-US" altLang="zh-TW" sz="5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____</a:t>
            </a:r>
            <a:r>
              <a:rPr lang="zh-TW" altLang="en-US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6" name="矩形 5"/>
          <p:cNvSpPr/>
          <p:nvPr/>
        </p:nvSpPr>
        <p:spPr>
          <a:xfrm>
            <a:off x="192617" y="6600320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990078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49951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314423" y="661338"/>
            <a:ext cx="8435662" cy="1325563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好聽歌曲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分享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-TFBOYS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夢想家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236797" y="6572952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31841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107547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輕鬆一下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大家來找碴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394" y="1146219"/>
            <a:ext cx="9824573" cy="5541059"/>
          </a:xfrm>
        </p:spPr>
      </p:pic>
      <p:sp>
        <p:nvSpPr>
          <p:cNvPr id="5" name="矩形 4"/>
          <p:cNvSpPr/>
          <p:nvPr/>
        </p:nvSpPr>
        <p:spPr>
          <a:xfrm>
            <a:off x="5962353" y="631828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410721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107547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輕鬆一下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大家來找碴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822" y="1321576"/>
            <a:ext cx="9543915" cy="5361945"/>
          </a:xfrm>
        </p:spPr>
      </p:pic>
      <p:sp>
        <p:nvSpPr>
          <p:cNvPr id="6" name="矩形 5"/>
          <p:cNvSpPr/>
          <p:nvPr/>
        </p:nvSpPr>
        <p:spPr>
          <a:xfrm>
            <a:off x="6398597" y="631828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154003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851" y="511935"/>
            <a:ext cx="8066328" cy="569847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90933" y="622703"/>
            <a:ext cx="3218645" cy="1325563"/>
          </a:xfrm>
        </p:spPr>
        <p:txBody>
          <a:bodyPr>
            <a:normAutofit fontScale="90000"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分享時間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3245668" y="5270037"/>
            <a:ext cx="6642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分享一下你這週的喜怒哀樂吧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774715" y="650444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138657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14" y="17701"/>
            <a:ext cx="11539470" cy="688133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683731" y="401644"/>
            <a:ext cx="5040560" cy="1325563"/>
          </a:xfrm>
          <a:ln w="57150"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下次見面是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en-US" altLang="zh-TW" sz="36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11/17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期待看到你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726409" y="658100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405737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今日課程內容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腦筋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急轉彎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941536"/>
            <a:ext cx="5765711" cy="4640821"/>
          </a:xfrm>
        </p:spPr>
        <p:txBody>
          <a:bodyPr>
            <a:normAutofit/>
          </a:bodyPr>
          <a:lstStyle/>
          <a:p>
            <a:r>
              <a:rPr lang="en-US" altLang="zh-TW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en-US" altLang="zh-TW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)《</a:t>
            </a:r>
            <a:r>
              <a:rPr lang="zh-TW" altLang="en-US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腦筋急轉彎</a:t>
            </a:r>
            <a:r>
              <a:rPr lang="en-US" altLang="zh-TW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角色介紹</a:t>
            </a:r>
            <a:endParaRPr lang="en-US" altLang="zh-TW" sz="3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(2)</a:t>
            </a:r>
            <a:r>
              <a:rPr lang="zh-TW" altLang="en-US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情緒單字擴充包</a:t>
            </a:r>
            <a:endParaRPr lang="en-US" altLang="zh-TW" sz="3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(3</a:t>
            </a:r>
            <a:r>
              <a:rPr lang="en-US" altLang="zh-TW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藍瘦香菇</a:t>
            </a:r>
            <a:endParaRPr lang="en-US" altLang="zh-TW" sz="32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en-US" altLang="zh-TW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生氣憤怒</a:t>
            </a:r>
            <a:endParaRPr lang="en-US" altLang="zh-TW" sz="32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en-US" altLang="zh-TW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句</a:t>
            </a:r>
            <a:r>
              <a:rPr lang="zh-TW" altLang="en-US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型</a:t>
            </a:r>
            <a:r>
              <a:rPr lang="zh-TW" altLang="en-US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練習</a:t>
            </a:r>
            <a:endParaRPr lang="en-US" altLang="zh-TW" sz="3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(6)</a:t>
            </a:r>
            <a:r>
              <a:rPr lang="zh-TW" altLang="en-US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輕鬆一下</a:t>
            </a:r>
            <a:endParaRPr lang="en-US" altLang="zh-TW" sz="3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***</a:t>
            </a:r>
            <a:r>
              <a:rPr lang="en-US" altLang="zh-TW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4:55~5:00</a:t>
            </a:r>
            <a:r>
              <a:rPr lang="zh-TW" altLang="en-US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是下課時間***</a:t>
            </a:r>
            <a:endParaRPr lang="en-US" altLang="zh-TW" sz="3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154" y="2279561"/>
            <a:ext cx="6005846" cy="3378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8652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3626" cy="6858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在上課之前</a:t>
            </a:r>
            <a:r>
              <a:rPr lang="en-US" altLang="zh-TW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...</a:t>
            </a:r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你看過腦筋急轉彎嗎？</a:t>
            </a:r>
            <a:endParaRPr lang="zh-TW" altLang="en-US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6420067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TW" altLang="en-US" sz="1200" kern="0" dirty="0">
                <a:solidFill>
                  <a:prstClr val="white"/>
                </a:solidFill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378833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261"/>
            <a:ext cx="12192000" cy="6410739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59063"/>
            <a:ext cx="6451242" cy="1325563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腦筋急轉彎</a:t>
            </a:r>
            <a:r>
              <a:rPr lang="en-US" altLang="zh-TW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角色介紹</a:t>
            </a:r>
            <a:r>
              <a:rPr lang="zh-TW" altLang="en-US" dirty="0" smtClean="0">
                <a:solidFill>
                  <a:schemeClr val="bg1"/>
                </a:solidFill>
              </a:rPr>
              <a:t/>
            </a:r>
            <a:br>
              <a:rPr lang="zh-TW" altLang="en-US" dirty="0" smtClean="0">
                <a:solidFill>
                  <a:schemeClr val="bg1"/>
                </a:solidFill>
              </a:rPr>
            </a:b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9890974" y="1845234"/>
            <a:ext cx="1558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Sadness</a:t>
            </a:r>
          </a:p>
          <a:p>
            <a:pPr algn="ctr"/>
            <a:r>
              <a:rPr lang="zh-TW" altLang="en-US" sz="2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憂</a:t>
            </a:r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憂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7637172" y="1845234"/>
            <a:ext cx="16227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Disgust </a:t>
            </a:r>
          </a:p>
          <a:p>
            <a:pPr algn="ctr"/>
            <a:r>
              <a:rPr lang="zh-TW" altLang="en-US" sz="2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厭厭</a:t>
            </a:r>
            <a:endParaRPr lang="zh-TW" altLang="en-US" sz="2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742090" y="891127"/>
            <a:ext cx="8950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Joy</a:t>
            </a:r>
          </a:p>
          <a:p>
            <a:r>
              <a:rPr lang="zh-TW" altLang="en-US" sz="2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樂樂</a:t>
            </a:r>
            <a:endParaRPr lang="zh-TW" altLang="en-US" sz="2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225621" y="1845234"/>
            <a:ext cx="9272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Fear </a:t>
            </a:r>
            <a:r>
              <a:rPr lang="zh-TW" altLang="en-US" sz="2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驚驚</a:t>
            </a:r>
            <a:endParaRPr lang="zh-TW" altLang="en-US" sz="2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968867" y="2740152"/>
            <a:ext cx="12878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Anger</a:t>
            </a:r>
          </a:p>
          <a:p>
            <a:pPr algn="ctr"/>
            <a:r>
              <a:rPr lang="zh-TW" altLang="en-US" sz="2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怒怒</a:t>
            </a:r>
            <a:endParaRPr lang="zh-TW" altLang="en-US" sz="2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095694" y="658100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0308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腦筋急轉彎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角色介紹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11" y="2478244"/>
            <a:ext cx="6347227" cy="3098307"/>
          </a:xfrm>
        </p:spPr>
      </p:pic>
      <p:sp>
        <p:nvSpPr>
          <p:cNvPr id="5" name="文字方塊 4"/>
          <p:cNvSpPr txBox="1"/>
          <p:nvPr/>
        </p:nvSpPr>
        <p:spPr>
          <a:xfrm>
            <a:off x="8937938" y="1690688"/>
            <a:ext cx="28977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Riley Andersen 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萊莉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9266348" y="3016251"/>
            <a:ext cx="268524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腦筋急轉彎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 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的主角是一個十一歲的女孩，她的名字是 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Riley 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萊莉，電影中主要的五個情緒角色都是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Riley 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的情緒。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3109" y="6364107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1181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18135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讓我們看看有哪些字能代表這些情緒吧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39" y="1506914"/>
            <a:ext cx="7792121" cy="5142800"/>
          </a:xfrm>
        </p:spPr>
      </p:pic>
      <p:sp>
        <p:nvSpPr>
          <p:cNvPr id="3" name="矩形 2"/>
          <p:cNvSpPr/>
          <p:nvPr/>
        </p:nvSpPr>
        <p:spPr>
          <a:xfrm>
            <a:off x="0" y="658100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8817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8498" y="341145"/>
            <a:ext cx="10515600" cy="1325563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情緒單字擴充包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-Joy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樂樂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491" y="341145"/>
            <a:ext cx="4176361" cy="314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文字方塊 5"/>
          <p:cNvSpPr txBox="1"/>
          <p:nvPr/>
        </p:nvSpPr>
        <p:spPr>
          <a:xfrm>
            <a:off x="168498" y="2602106"/>
            <a:ext cx="596353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happiness 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快樂、幸福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zh-TW" altLang="en-US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over the moon 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非常開心和興奮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370" y="3683616"/>
            <a:ext cx="3047464" cy="3047464"/>
          </a:xfrm>
        </p:spPr>
      </p:pic>
      <p:sp>
        <p:nvSpPr>
          <p:cNvPr id="8" name="矩形 7"/>
          <p:cNvSpPr/>
          <p:nvPr/>
        </p:nvSpPr>
        <p:spPr>
          <a:xfrm>
            <a:off x="7236797" y="658100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8006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7439" y="381705"/>
            <a:ext cx="10515600" cy="1325563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情緒單字擴充包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-Sadness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憂憂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894" y="1458869"/>
            <a:ext cx="3739438" cy="2815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文字方塊 5"/>
          <p:cNvSpPr txBox="1"/>
          <p:nvPr/>
        </p:nvSpPr>
        <p:spPr>
          <a:xfrm>
            <a:off x="387439" y="1707268"/>
            <a:ext cx="547352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sorrow 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悲傷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TW" altLang="en-US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feel down 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情緒低落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feel blue 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感到沮喪、悶悶不樂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757" y="4161039"/>
            <a:ext cx="4801711" cy="2696961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7126010" y="6589717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8930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786</Words>
  <Application>Microsoft Office PowerPoint</Application>
  <PresentationFormat>寬螢幕</PresentationFormat>
  <Paragraphs>119</Paragraphs>
  <Slides>20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6" baseType="lpstr">
      <vt:lpstr>微軟正黑體</vt:lpstr>
      <vt:lpstr>新細明體</vt:lpstr>
      <vt:lpstr>Arial</vt:lpstr>
      <vt:lpstr>Calibri</vt:lpstr>
      <vt:lpstr>Calibri Light</vt:lpstr>
      <vt:lpstr>Office 佈景主題</vt:lpstr>
      <vt:lpstr>2016/11/10</vt:lpstr>
      <vt:lpstr>分享時間</vt:lpstr>
      <vt:lpstr>今日課程內容-腦筋急轉彎</vt:lpstr>
      <vt:lpstr>在上課之前...你看過腦筋急轉彎嗎？</vt:lpstr>
      <vt:lpstr>《腦筋急轉彎》角色介紹 </vt:lpstr>
      <vt:lpstr>《腦筋急轉彎》角色介紹</vt:lpstr>
      <vt:lpstr>讓我們看看有哪些字能代表這些情緒吧~</vt:lpstr>
      <vt:lpstr>情緒單字擴充包-Joy 樂樂</vt:lpstr>
      <vt:lpstr>情緒單字擴充包-Sadness 憂憂</vt:lpstr>
      <vt:lpstr>情緒單字擴充包-Fear 驚驚</vt:lpstr>
      <vt:lpstr>情緒單字擴充包-Anger 怒怒</vt:lpstr>
      <vt:lpstr>情緒單字擴充包-Disgust 厭厭</vt:lpstr>
      <vt:lpstr>難受想哭-藍瘦香菇</vt:lpstr>
      <vt:lpstr>傷心難過有什麼其他說法嗎？</vt:lpstr>
      <vt:lpstr>生氣憤怒有什麼其他說法嗎？</vt:lpstr>
      <vt:lpstr>句型練習</vt:lpstr>
      <vt:lpstr>好聽歌曲分享                     -TFBOYS 大夢想家</vt:lpstr>
      <vt:lpstr>輕鬆一下-大家來找碴1</vt:lpstr>
      <vt:lpstr>輕鬆一下-大家來找碴2</vt:lpstr>
      <vt:lpstr>下次見面是…11/17 期待看到你~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39</cp:revision>
  <dcterms:created xsi:type="dcterms:W3CDTF">2016-11-05T11:48:02Z</dcterms:created>
  <dcterms:modified xsi:type="dcterms:W3CDTF">2016-11-10T07:18:05Z</dcterms:modified>
</cp:coreProperties>
</file>