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1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5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0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00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81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9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2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39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3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21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66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2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AB99-E74E-4E8D-8F62-2F40776ADB81}" type="datetimeFigureOut">
              <a:rPr lang="zh-TW" altLang="en-US" smtClean="0"/>
              <a:t>2016/11/24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98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355" y="1122364"/>
            <a:ext cx="2726028" cy="89555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week8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0507" y="340218"/>
            <a:ext cx="2043448" cy="44192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2016/11/24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87708" y="2875515"/>
            <a:ext cx="3236890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學習者：康庭源</a:t>
            </a:r>
            <a:endParaRPr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5" y="5124038"/>
            <a:ext cx="1593654" cy="16103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3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1523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糯米飯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米糕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lutinous rice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飯糰　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rice and vegetable roll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蛋餅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gg cakes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豆漿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oybean milk</a:t>
            </a:r>
          </a:p>
        </p:txBody>
      </p:sp>
      <p:sp>
        <p:nvSpPr>
          <p:cNvPr id="6" name="矩形 5"/>
          <p:cNvSpPr/>
          <p:nvPr/>
        </p:nvSpPr>
        <p:spPr>
          <a:xfrm>
            <a:off x="282769" y="645221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18" y="3024016"/>
            <a:ext cx="4570927" cy="342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該如何形容食物呢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9569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sweet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甜的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bitter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辣的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hot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juicy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多汁的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dry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乾的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93" y="1690688"/>
            <a:ext cx="6252693" cy="468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96000" y="651514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3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Finger in every pie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愛插手、多管閒事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把手指頭放到每個派中？意思是很貪吃嗎？答案不是！如果你說某人 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has a finger in every pie”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，意思可以是指他同時參與很多事情，或是愛插手、多管閒事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34" y="3977425"/>
            <a:ext cx="3840766" cy="288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1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Couch potato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窩在沙發上遊手好閒的人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大家聽過這說法對吧！在幾十年前，這俚語指的是窩在沙發上聽收音機且遊手好閒的人，而現在由於時代進步，它指的正是一回家就窩在沙發上看電視的「懶骨頭」！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57" y="4001294"/>
            <a:ext cx="3118104" cy="279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1" y="4198577"/>
            <a:ext cx="4775665" cy="197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6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936087" cy="4351338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bananas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瘋狂、發瘋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去吧香蕉！這到底是什麼意思呀？這俚語的意思是「瘋狂、發瘋」，那麼為什麼要用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banana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而不是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orange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呢？相傳這俚語是用來形容人們像是猴子看到香蕉之後那樣的瘋狂！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65" y="644178"/>
            <a:ext cx="3915535" cy="58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76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0515" cy="4351338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of somebody’s eye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珍愛的人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說法最早起於聖經，而莎士比亞也使用過這句，它的真正意思指的是「珍愛的人」，記得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eye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後面不加 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！有部火紅的國片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那些年，我們一起追的女孩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，它的英文片名正是 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 are the apple of my eye”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4" y="4217042"/>
            <a:ext cx="4077236" cy="236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01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那些年，我們一起追的女孩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01" y="1524380"/>
            <a:ext cx="9307598" cy="5000312"/>
          </a:xfrm>
        </p:spPr>
      </p:pic>
      <p:sp>
        <p:nvSpPr>
          <p:cNvPr id="5" name="矩形 4"/>
          <p:cNvSpPr/>
          <p:nvPr/>
        </p:nvSpPr>
        <p:spPr>
          <a:xfrm>
            <a:off x="713433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4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03" y="1455210"/>
            <a:ext cx="9008910" cy="496491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95034" y="537635"/>
            <a:ext cx="6386848" cy="917575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複習一次今天學的吧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86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15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4" y="1146219"/>
            <a:ext cx="9824573" cy="5541059"/>
          </a:xfrm>
        </p:spPr>
      </p:pic>
      <p:sp>
        <p:nvSpPr>
          <p:cNvPr id="5" name="矩形 4"/>
          <p:cNvSpPr/>
          <p:nvPr/>
        </p:nvSpPr>
        <p:spPr>
          <a:xfrm>
            <a:off x="5962353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7079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2" y="1321576"/>
            <a:ext cx="9543915" cy="5361945"/>
          </a:xfrm>
        </p:spPr>
      </p:pic>
      <p:sp>
        <p:nvSpPr>
          <p:cNvPr id="6" name="矩形 5"/>
          <p:cNvSpPr/>
          <p:nvPr/>
        </p:nvSpPr>
        <p:spPr>
          <a:xfrm>
            <a:off x="6398597" y="63182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7587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446" y="702271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007057" y="4792241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7" y="1559893"/>
            <a:ext cx="3090661" cy="275216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91" y="1606448"/>
            <a:ext cx="3090940" cy="27495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6" y="1566460"/>
            <a:ext cx="3090940" cy="27495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6336" y="1623170"/>
            <a:ext cx="3090940" cy="27495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634" y="1614809"/>
            <a:ext cx="309094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69" y="152833"/>
            <a:ext cx="9350062" cy="64281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2941" y="414522"/>
            <a:ext cx="5040560" cy="1325563"/>
          </a:xfrm>
          <a:ln w="57150">
            <a:noFill/>
          </a:ln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12/01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26409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943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http://tw.blog.voicetube.com/archives/26236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67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41536"/>
            <a:ext cx="5765711" cy="4640821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該如何形容食物呢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4:55~5:00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1" y="1941536"/>
            <a:ext cx="5347683" cy="361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4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505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60100" y="1800157"/>
            <a:ext cx="2193700" cy="5057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●怒</a:t>
            </a:r>
            <a:endParaRPr lang="en-US" altLang="zh-TW" sz="6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●樂</a:t>
            </a:r>
            <a:endParaRPr lang="en-US" altLang="zh-TW" sz="66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●憂</a:t>
            </a:r>
            <a:endParaRPr lang="en-US" altLang="zh-TW" sz="66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●厭</a:t>
            </a: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●驚</a:t>
            </a:r>
          </a:p>
          <a:p>
            <a:pPr marL="0" indent="0">
              <a:buNone/>
            </a:pPr>
            <a:endParaRPr lang="zh-TW" altLang="en-US" sz="6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sz="6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9702" y="1913032"/>
            <a:ext cx="4919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blue●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stomach●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</a:p>
          <a:p>
            <a:pPr lvl="0"/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●</a:t>
            </a:r>
          </a:p>
          <a:p>
            <a:pPr lvl="0"/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terror●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mad●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1" y="106436"/>
            <a:ext cx="3608031" cy="180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236797" y="142838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8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40" y="3521637"/>
            <a:ext cx="4836017" cy="322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牛肉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beef 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豬肉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pork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雞肉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chicken 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14" y="1690688"/>
            <a:ext cx="4769476" cy="316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79739" y="6466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12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51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watermelon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香蕉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banana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檸檬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lemon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椰子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coconut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草莓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strawberry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芒果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mango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14" y="1624661"/>
            <a:ext cx="5268671" cy="505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2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飲品類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牛奶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milk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coffee 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紅茶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 tea 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綠茶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green tea 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柳橙汁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orange juice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蘋果汁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Juice</a:t>
            </a:r>
          </a:p>
        </p:txBody>
      </p:sp>
      <p:sp>
        <p:nvSpPr>
          <p:cNvPr id="6" name="矩形 5"/>
          <p:cNvSpPr/>
          <p:nvPr/>
        </p:nvSpPr>
        <p:spPr>
          <a:xfrm>
            <a:off x="179739" y="6466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66" y="1436454"/>
            <a:ext cx="4180114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14" y="3979571"/>
            <a:ext cx="4826886" cy="262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3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主食類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rice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soup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餃子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dumpling 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noodle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sandwich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漢堡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hamburger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披薩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pizza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35" y="3042633"/>
            <a:ext cx="4915437" cy="368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64" y="1825625"/>
            <a:ext cx="3541646" cy="265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82769" y="645221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01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6587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水果類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番茄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tomato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櫻桃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cherry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peach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水蜜桃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honey peach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grape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木瓜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papaya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芭樂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guava</a:t>
            </a:r>
          </a:p>
        </p:txBody>
      </p:sp>
      <p:sp>
        <p:nvSpPr>
          <p:cNvPr id="6" name="矩形 5"/>
          <p:cNvSpPr/>
          <p:nvPr/>
        </p:nvSpPr>
        <p:spPr>
          <a:xfrm>
            <a:off x="282769" y="645221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78" y="1600833"/>
            <a:ext cx="4851378" cy="4851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6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929</Words>
  <Application>Microsoft Office PowerPoint</Application>
  <PresentationFormat>寬螢幕</PresentationFormat>
  <Paragraphs>140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Calibri Light</vt:lpstr>
      <vt:lpstr>Office 佈景主題</vt:lpstr>
      <vt:lpstr>week8</vt:lpstr>
      <vt:lpstr>分享時間</vt:lpstr>
      <vt:lpstr>今日課程內容-食物篇</vt:lpstr>
      <vt:lpstr>小小測驗-連連看</vt:lpstr>
      <vt:lpstr>食物單字包-基礎篇</vt:lpstr>
      <vt:lpstr>食物單字包-基礎篇</vt:lpstr>
      <vt:lpstr>食物單字包-基礎篇</vt:lpstr>
      <vt:lpstr>食物單字包-進階篇</vt:lpstr>
      <vt:lpstr>食物單字包-進階篇</vt:lpstr>
      <vt:lpstr>食物單字包-進階篇</vt:lpstr>
      <vt:lpstr>該如何形容食物呢？</vt:lpstr>
      <vt:lpstr>食物趣味片語</vt:lpstr>
      <vt:lpstr>食物趣味片語</vt:lpstr>
      <vt:lpstr>食物趣味片語</vt:lpstr>
      <vt:lpstr>食物趣味片語</vt:lpstr>
      <vt:lpstr>你看過《那些年，我們一起追的女孩》嗎？</vt:lpstr>
      <vt:lpstr>PowerPoint 簡報</vt:lpstr>
      <vt:lpstr>輕鬆一下-大家來找碴1</vt:lpstr>
      <vt:lpstr>輕鬆一下-大家來找碴2</vt:lpstr>
      <vt:lpstr>下次見面是…12/01 期待看到你~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</cp:revision>
  <dcterms:created xsi:type="dcterms:W3CDTF">2016-11-24T02:58:34Z</dcterms:created>
  <dcterms:modified xsi:type="dcterms:W3CDTF">2016-11-24T05:12:53Z</dcterms:modified>
</cp:coreProperties>
</file>