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82" r:id="rId19"/>
    <p:sldId id="272" r:id="rId20"/>
    <p:sldId id="281" r:id="rId21"/>
    <p:sldId id="274" r:id="rId22"/>
    <p:sldId id="273" r:id="rId23"/>
    <p:sldId id="280" r:id="rId24"/>
    <p:sldId id="275" r:id="rId25"/>
    <p:sldId id="276" r:id="rId26"/>
    <p:sldId id="277" r:id="rId27"/>
    <p:sldId id="278" r:id="rId28"/>
    <p:sldId id="283" r:id="rId29"/>
    <p:sldId id="288" r:id="rId30"/>
    <p:sldId id="289" r:id="rId31"/>
    <p:sldId id="290" r:id="rId32"/>
    <p:sldId id="291" r:id="rId33"/>
    <p:sldId id="292" r:id="rId34"/>
    <p:sldId id="287" r:id="rId35"/>
    <p:sldId id="293" r:id="rId36"/>
    <p:sldId id="284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5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68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20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8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8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7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81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2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74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17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D576-FE19-4933-BCAC-7779BFDCCAA8}" type="datetimeFigureOut">
              <a:rPr lang="zh-TW" altLang="en-US" smtClean="0"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063D-EBEA-4B5B-A2D5-0918B74114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8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906073"/>
            <a:ext cx="2803301" cy="1101614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week9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061" y="3007687"/>
            <a:ext cx="2391177" cy="5578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2016/12/01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3267" y="2733121"/>
            <a:ext cx="3069465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5653825"/>
            <a:ext cx="1191663" cy="12041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400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45" y="4289314"/>
            <a:ext cx="2612070" cy="244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8" y="4670657"/>
            <a:ext cx="2806530" cy="198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顏色加名詞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546">
            <a:off x="536526" y="1530232"/>
            <a:ext cx="3960281" cy="297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25">
            <a:off x="4093857" y="131361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6" y="3311225"/>
            <a:ext cx="2582100" cy="33079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06" y="3165623"/>
            <a:ext cx="2618883" cy="359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053">
            <a:off x="9099825" y="645440"/>
            <a:ext cx="2742007" cy="187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7" y="801277"/>
            <a:ext cx="2364346" cy="236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217897" y="652194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4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47" y="3308211"/>
            <a:ext cx="4456560" cy="300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and blue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遍體鱗傷、青一塊紫一塊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pink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氣色很好、健康的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 flag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投降、認輸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 of the blue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意外地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6925" y="63359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74701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複習時間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1690688"/>
            <a:ext cx="5449910" cy="434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60254" y="60397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6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第一人稱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I</a:t>
            </a:r>
            <a:r>
              <a:rPr lang="zh-TW" altLang="en-US" sz="3600" b="1" dirty="0" smtClean="0"/>
              <a:t>                                </a:t>
            </a:r>
            <a:r>
              <a:rPr lang="en-US" altLang="zh-TW" sz="3600" b="1" dirty="0" smtClean="0"/>
              <a:t>am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We             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09859" y="3490175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76907" y="5534743"/>
            <a:ext cx="4320862" cy="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8" y="2321587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2170" y="643651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0402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第二人稱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你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are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 (</a:t>
            </a:r>
            <a:r>
              <a:rPr lang="zh-TW" altLang="en-US" sz="3600" b="1" dirty="0" smtClean="0"/>
              <a:t>你們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764938" y="3535340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155324" y="5537915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8" y="2347456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739" y="64731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8632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2598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第三人稱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he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/>
              <a:t>他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is</a:t>
            </a:r>
          </a:p>
          <a:p>
            <a:pPr marL="0" indent="0">
              <a:buNone/>
            </a:pP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 smtClean="0"/>
              <a:t>she(</a:t>
            </a:r>
            <a:r>
              <a:rPr lang="zh-TW" altLang="en-US" sz="3600" b="1" dirty="0" smtClean="0"/>
              <a:t>她</a:t>
            </a:r>
            <a:r>
              <a:rPr lang="en-US" altLang="zh-TW" sz="3600" b="1" dirty="0" smtClean="0"/>
              <a:t>)                      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600" b="1" dirty="0"/>
              <a:t>it(</a:t>
            </a:r>
            <a:r>
              <a:rPr lang="zh-TW" altLang="en-US" sz="3600" b="1" dirty="0"/>
              <a:t>它</a:t>
            </a:r>
            <a:r>
              <a:rPr lang="en-US" altLang="zh-TW" sz="3600" b="1" dirty="0" smtClean="0"/>
              <a:t>)                           is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 they(</a:t>
            </a:r>
            <a:r>
              <a:rPr lang="zh-TW" altLang="en-US" sz="3600" b="1" dirty="0" smtClean="0"/>
              <a:t>他們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288420" y="2298968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975020" y="5009882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1028996"/>
            <a:ext cx="1516213" cy="13813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8" y="4121239"/>
            <a:ext cx="4176261" cy="249043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2288419" y="3207019"/>
            <a:ext cx="2073499" cy="3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6" y="2410361"/>
            <a:ext cx="928105" cy="1462155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1983346" y="4121239"/>
            <a:ext cx="2202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85" y="1390918"/>
            <a:ext cx="2143125" cy="21431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3835" y="644376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639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句子進階組裝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形容一下你自己吧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 am______________.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形容一下我吧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are_____________.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17" y="2196500"/>
            <a:ext cx="3086100" cy="447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344" y="639434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8147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56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套入形容詞形容一下今天學的動物吧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1848118"/>
            <a:ext cx="3640428" cy="27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00" y="1499919"/>
            <a:ext cx="2530511" cy="224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4" y="4069724"/>
            <a:ext cx="3254398" cy="2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2" y="3310874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426602"/>
            <a:ext cx="2596106" cy="194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4" y="3533277"/>
            <a:ext cx="3877614" cy="29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22501" y="64775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85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81" y="1364350"/>
            <a:ext cx="6039387" cy="42665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446" y="702271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07057" y="4792241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607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2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14" y="849694"/>
            <a:ext cx="3028884" cy="2239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841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39" y="3098464"/>
            <a:ext cx="4368152" cy="3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591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360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3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英文的現在進行式用來表達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現在正在持續或進行的動作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近期的暫時狀況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，現在進行式的句型為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is/are+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現在分詞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Ving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49" y="4687909"/>
            <a:ext cx="2041301" cy="20413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101" y="4742286"/>
            <a:ext cx="1986924" cy="19869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223" y="645221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392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持續進行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Workers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 fixing the house now.(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工人們現在正在整修房子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表示近期的情況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doing his homework in the morning.(Jack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早上正在做他的作業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17" y="245756"/>
            <a:ext cx="1641340" cy="18677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33" y="773345"/>
            <a:ext cx="1177701" cy="1340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87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那位作家正在寫作。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writer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那位司機正在開車。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driver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42006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3372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正在教書。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那位歌手正在唱歌。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7048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0" y="3683616"/>
            <a:ext cx="3047464" cy="3047464"/>
          </a:xfr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52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06828"/>
            <a:ext cx="5765711" cy="5351172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顏色加上名詞練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顏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趣味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片語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複習時間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4" y="1387768"/>
            <a:ext cx="3426081" cy="44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7" y="4161039"/>
            <a:ext cx="4801711" cy="269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26010" y="65897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68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7" y="3766013"/>
            <a:ext cx="2343955" cy="2953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0492" y="6542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6689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2" y="3633420"/>
            <a:ext cx="2667269" cy="3229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16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4" y="3916800"/>
            <a:ext cx="2589302" cy="2686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7199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1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057" y="400208"/>
            <a:ext cx="2909552" cy="1325563"/>
          </a:xfrm>
        </p:spPr>
        <p:txBody>
          <a:bodyPr/>
          <a:lstStyle/>
          <a:p>
            <a:r>
              <a:rPr lang="zh-TW" altLang="en-US" dirty="0" smtClean="0"/>
              <a:t>句型練習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53355" y="2240925"/>
            <a:ext cx="6683062" cy="412124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feel_____.</a:t>
            </a:r>
          </a:p>
          <a:p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92617" y="660032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3992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106436"/>
            <a:ext cx="3608031" cy="180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236797" y="142838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2305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第八週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89" y="1565332"/>
            <a:ext cx="6080975" cy="485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342574" y="641795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3" y="-671581"/>
            <a:ext cx="4811333" cy="33989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0006" y="1884754"/>
            <a:ext cx="2510307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egg cakes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1881198"/>
            <a:ext cx="2729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水餃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8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6582" y="3383968"/>
            <a:ext cx="2175456" cy="10334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辛苦囉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7" y="1819945"/>
            <a:ext cx="6045558" cy="45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48337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11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7597" y="1910590"/>
            <a:ext cx="10515600" cy="188867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是最後一堂課了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89" y="3942161"/>
            <a:ext cx="2378299" cy="238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1288" y="2829172"/>
            <a:ext cx="3629836" cy="364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232810" y="64760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5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3" y="-671581"/>
            <a:ext cx="4811333" cy="33989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0006" y="1884754"/>
            <a:ext cx="2510307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egg cakes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1881198"/>
            <a:ext cx="2729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水餃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5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01" y="1690688"/>
            <a:ext cx="7618390" cy="4278996"/>
          </a:xfrm>
        </p:spPr>
      </p:pic>
    </p:spTree>
    <p:extLst>
      <p:ext uri="{BB962C8B-B14F-4D97-AF65-F5344CB8AC3E}">
        <p14:creationId xmlns:p14="http://schemas.microsoft.com/office/powerpoint/2010/main" val="4975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43" y="1690688"/>
            <a:ext cx="3044714" cy="4377384"/>
          </a:xfrm>
        </p:spPr>
      </p:pic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3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這件洋裝是什麼顏色？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大解密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01" y="1878213"/>
            <a:ext cx="7244903" cy="3803574"/>
          </a:xfrm>
        </p:spPr>
      </p:pic>
    </p:spTree>
    <p:extLst>
      <p:ext uri="{BB962C8B-B14F-4D97-AF65-F5344CB8AC3E}">
        <p14:creationId xmlns:p14="http://schemas.microsoft.com/office/powerpoint/2010/main" val="42699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487138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yellow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blue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purple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0" y="1365313"/>
            <a:ext cx="7148982" cy="40851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5390" y="6450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2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5167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91843"/>
            <a:ext cx="5856668" cy="3765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8532" y="636855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1434</Words>
  <Application>Microsoft Office PowerPoint</Application>
  <PresentationFormat>寬螢幕</PresentationFormat>
  <Paragraphs>287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Calibri Light</vt:lpstr>
      <vt:lpstr>Office 佈景主題</vt:lpstr>
      <vt:lpstr>week9</vt:lpstr>
      <vt:lpstr>分享時間</vt:lpstr>
      <vt:lpstr>今日課程內容-顏色篇</vt:lpstr>
      <vt:lpstr>小小測驗-連連看</vt:lpstr>
      <vt:lpstr>這件洋裝是什麼顏色？</vt:lpstr>
      <vt:lpstr>這件洋裝是什麼顏色？</vt:lpstr>
      <vt:lpstr>這件洋裝是什麼顏色？-大解密</vt:lpstr>
      <vt:lpstr>顏色單字包</vt:lpstr>
      <vt:lpstr>顏色單字包</vt:lpstr>
      <vt:lpstr>顏色加名詞</vt:lpstr>
      <vt:lpstr>顏色趣味片語</vt:lpstr>
      <vt:lpstr>複習時間</vt:lpstr>
      <vt:lpstr>第二週</vt:lpstr>
      <vt:lpstr>Be 動詞 (am/are/is) 與主詞組合包 </vt:lpstr>
      <vt:lpstr>Be 動詞 (am/are/is) 與主詞組合包 </vt:lpstr>
      <vt:lpstr>Be 動詞 (am/are/is) 與主詞組合包 </vt:lpstr>
      <vt:lpstr>句子進階組裝</vt:lpstr>
      <vt:lpstr>第三週</vt:lpstr>
      <vt:lpstr>套入形容詞形容一下今天學的動物吧~</vt:lpstr>
      <vt:lpstr>第四週</vt:lpstr>
      <vt:lpstr>時間介係詞at/in/on </vt:lpstr>
      <vt:lpstr>小小測驗-填填看</vt:lpstr>
      <vt:lpstr>第五週</vt:lpstr>
      <vt:lpstr>現在進行式</vt:lpstr>
      <vt:lpstr>現在進行式</vt:lpstr>
      <vt:lpstr>句型練習</vt:lpstr>
      <vt:lpstr>句型練習</vt:lpstr>
      <vt:lpstr>第六週+第七週</vt:lpstr>
      <vt:lpstr>情緒單字擴充包-Joy 樂樂</vt:lpstr>
      <vt:lpstr>情緒單字擴充包-Sadness 憂憂</vt:lpstr>
      <vt:lpstr>情緒單字擴充包-Fear 驚驚</vt:lpstr>
      <vt:lpstr>情緒單字擴充包-Anger 怒怒</vt:lpstr>
      <vt:lpstr>情緒單字擴充包-Disgust 厭厭</vt:lpstr>
      <vt:lpstr>句型練習</vt:lpstr>
      <vt:lpstr>小小測驗-連連看</vt:lpstr>
      <vt:lpstr>第八週</vt:lpstr>
      <vt:lpstr>小小測驗-連連看</vt:lpstr>
      <vt:lpstr>輕鬆一下~</vt:lpstr>
      <vt:lpstr>下次見面12/8 是最後一堂課了~~~~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2016-12-01T03:39:19Z</dcterms:created>
  <dcterms:modified xsi:type="dcterms:W3CDTF">2016-12-01T07:49:45Z</dcterms:modified>
</cp:coreProperties>
</file>