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62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7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51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35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22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02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74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68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3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78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25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79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F778-17D9-43BA-96C5-4BF87198751B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A7FE-BBC2-459C-B139-20C3CF8A1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12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4" y="0"/>
            <a:ext cx="102552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710411" y="2172840"/>
            <a:ext cx="3292699" cy="125616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week10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8889" y="266409"/>
            <a:ext cx="1914659" cy="39041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2016/12/12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3747" y="4343706"/>
            <a:ext cx="3159617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  <a:endParaRPr lang="zh-TW" altLang="en-US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1" y="5610205"/>
            <a:ext cx="1076956" cy="10882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27514" y="65599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47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521262" y="1236372"/>
            <a:ext cx="44045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 tennis</a:t>
            </a: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kung </a:t>
            </a:r>
            <a:r>
              <a:rPr lang="en-US" altLang="zh-TW" sz="3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yoga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92" y="5074276"/>
            <a:ext cx="1713729" cy="14821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594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8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in/on/at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783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07:11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spring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Wednesday afternoon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night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Friday night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56" y="2550018"/>
            <a:ext cx="4632403" cy="40064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57057" y="655642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5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05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0100" y="1800157"/>
            <a:ext cx="2193700" cy="505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●怒</a:t>
            </a:r>
            <a:endParaRPr lang="en-US" altLang="zh-TW" sz="6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●樂</a:t>
            </a:r>
            <a:endParaRPr lang="en-US" altLang="zh-TW" sz="66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●憂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●厭</a:t>
            </a: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●驚</a:t>
            </a:r>
          </a:p>
          <a:p>
            <a:pPr marL="0" indent="0">
              <a:buNone/>
            </a:pPr>
            <a:endParaRPr lang="zh-TW" altLang="en-US" sz="6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9702" y="1913032"/>
            <a:ext cx="491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</a:p>
          <a:p>
            <a:pPr lvl="0"/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●</a:t>
            </a:r>
          </a:p>
          <a:p>
            <a:pPr lvl="0"/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terror●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mad●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13284" y="0"/>
            <a:ext cx="2466975" cy="2133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79029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5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___________ business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不道德或者是不合法的行為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(1)monkey (2)pig (3)dog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when _________ fly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絕不可能的事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(1)fish (2)cows (3)pigs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put the cart before the __________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本末倒置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(1)horse (2)cat (3)duck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16609" y="3013806"/>
            <a:ext cx="3083753" cy="26670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8375" y="64922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8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填入昆蟲單字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6398" y="1756374"/>
            <a:ext cx="8614892" cy="4755479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___________-eyed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目瞪口呆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would not hurt a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個性非常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stomach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感到緊張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your pants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坐立難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__________’s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knees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出類拔萃的人或事物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86543" y="65775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997" y="1541173"/>
            <a:ext cx="2466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__________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瘋狂、發瘋</a:t>
            </a:r>
          </a:p>
          <a:p>
            <a:pPr marL="514350" indent="-514350">
              <a:buAutoNum type="arabicParenBoth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(2)coconut (3)banana</a:t>
            </a:r>
          </a:p>
          <a:p>
            <a:pPr marL="514350" indent="-514350">
              <a:buAutoNum type="arabicParenBoth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Traffic __________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塞車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(1)soup (2)jam (3)pizza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Couch __________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窩在沙發上遊手好閒的人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(1)potato (2)candy (3)butter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22221" y="44584"/>
            <a:ext cx="4118657" cy="35620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68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句型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跟太陽一樣熱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跟豬一樣胖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跟牛肉一樣好吃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36797" y="64844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1713" y="166689"/>
            <a:ext cx="2466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輕鬆一下吧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38" y="2671417"/>
            <a:ext cx="523875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962552" y="1747222"/>
            <a:ext cx="413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你想看什麼呢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31711" y="631083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說說話吧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03042" y="2068445"/>
            <a:ext cx="4675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今天是最後一節課囉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你喜歡我們這學期的課程嗎？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有沒有最喜歡哪一堂課呢？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或是最喜歡我們上課的哪一部分呢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36" y="1081410"/>
            <a:ext cx="4725856" cy="551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6950089" y="659490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7493" cy="647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0166" y="1996079"/>
            <a:ext cx="4055771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佳融掰掰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8983" y="3590031"/>
            <a:ext cx="5433811" cy="73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我們有緣還會再見的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93" y="4988015"/>
            <a:ext cx="1491669" cy="14916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7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567" y="49816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071451" y="5510329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12" y="1375379"/>
            <a:ext cx="4423156" cy="38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參考資料：</a:t>
            </a:r>
            <a:r>
              <a:rPr lang="en-US" altLang="zh-TW" dirty="0" smtClean="0"/>
              <a:t>http://tw.blog.voicetube.com/archives/49524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02812"/>
            <a:ext cx="5765711" cy="4117684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超市購物去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超市購物去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06" y="1690688"/>
            <a:ext cx="4422194" cy="38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6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415665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4" y="2742239"/>
            <a:ext cx="2466975" cy="21336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1" y="464064"/>
            <a:ext cx="7516971" cy="5712899"/>
          </a:xfrm>
        </p:spPr>
      </p:pic>
    </p:spTree>
    <p:extLst>
      <p:ext uri="{BB962C8B-B14F-4D97-AF65-F5344CB8AC3E}">
        <p14:creationId xmlns:p14="http://schemas.microsoft.com/office/powerpoint/2010/main" val="4158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25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64738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__________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沒經驗的、新手、菜鳥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 blood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貴族血統；富豪人家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 sheep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害群之馬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 flag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紅旗、警訊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 elephant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昂貴又沒有用的東西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 good as ________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很乖、表現很好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41" y="3583252"/>
            <a:ext cx="3473003" cy="29977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6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超市購物去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532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on sale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sale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not for sale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非賣品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discount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打折、折扣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special offer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buy one get one free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買一送一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0" y="2999674"/>
            <a:ext cx="4036789" cy="34912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62414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2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超市購物去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如果我們想買起司，該怎麼詢問呢？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Excuse me, can you tell me where I can find cheese?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不好意思，請問我可以在哪裡找到起司？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 am looking for cheese. Do you have any?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我想要買點起司，你們有賣嗎？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I’d like some cheese.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我想要買一些起司。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80" y="3342915"/>
            <a:ext cx="3522120" cy="34120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61646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4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後測要開始囉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72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 this ____ vest?</a:t>
            </a:r>
          </a:p>
          <a:p>
            <a:pPr marL="514350" indent="-514350">
              <a:buAutoNum type="arabicParenBoth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him (2) you (3) her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Can you introduce ___ to ___ tomorrow?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(1)I/she(2)me/her(3)my/she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Mary goes to school with ___.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(A)he (B)him(C)his</a:t>
            </a: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27" y="3880688"/>
            <a:ext cx="3019358" cy="26113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8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937</Words>
  <Application>Microsoft Office PowerPoint</Application>
  <PresentationFormat>寬螢幕</PresentationFormat>
  <Paragraphs>171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Calibri Light</vt:lpstr>
      <vt:lpstr>Office 佈景主題</vt:lpstr>
      <vt:lpstr>week10</vt:lpstr>
      <vt:lpstr>分享時間</vt:lpstr>
      <vt:lpstr>今日課程內容-最後一週</vt:lpstr>
      <vt:lpstr>輕鬆一下-迷宮</vt:lpstr>
      <vt:lpstr>小小測驗-填填看</vt:lpstr>
      <vt:lpstr>超市購物去-單字篇</vt:lpstr>
      <vt:lpstr>超市購物去-句型篇</vt:lpstr>
      <vt:lpstr>後測要開始囉~~</vt:lpstr>
      <vt:lpstr>選擇題</vt:lpstr>
      <vt:lpstr>連連看</vt:lpstr>
      <vt:lpstr>填填看-請填in/on/at</vt:lpstr>
      <vt:lpstr>連連看</vt:lpstr>
      <vt:lpstr>選擇題</vt:lpstr>
      <vt:lpstr>填填看-填入昆蟲單字</vt:lpstr>
      <vt:lpstr>選擇題</vt:lpstr>
      <vt:lpstr>句型</vt:lpstr>
      <vt:lpstr>輕鬆一下吧~</vt:lpstr>
      <vt:lpstr>說說話吧~</vt:lpstr>
      <vt:lpstr>佳融掰掰~~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2016-12-12T03:52:34Z</dcterms:created>
  <dcterms:modified xsi:type="dcterms:W3CDTF">2016-12-12T05:35:03Z</dcterms:modified>
</cp:coreProperties>
</file>