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2" r:id="rId8"/>
    <p:sldId id="264" r:id="rId9"/>
    <p:sldId id="265" r:id="rId10"/>
    <p:sldId id="266" r:id="rId11"/>
    <p:sldId id="261" r:id="rId12"/>
    <p:sldId id="268" r:id="rId13"/>
    <p:sldId id="270" r:id="rId14"/>
    <p:sldId id="269" r:id="rId15"/>
    <p:sldId id="267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1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20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3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5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01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89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38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88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0A9F-1E69-4EAA-91FA-1ACC470616BB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11AC-55E5-4E6E-9354-D83B4157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4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742" y="1725767"/>
            <a:ext cx="2223752" cy="972825"/>
          </a:xfrm>
        </p:spPr>
        <p:txBody>
          <a:bodyPr/>
          <a:lstStyle/>
          <a:p>
            <a:r>
              <a:rPr lang="en-US" altLang="zh-TW" b="1" dirty="0" smtClean="0"/>
              <a:t>week2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24045" y="3164157"/>
            <a:ext cx="3279820" cy="1060114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8034" y="1950570"/>
            <a:ext cx="215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2016/10/17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1" y="4546243"/>
            <a:ext cx="2147541" cy="21700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2815" y="64393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405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60931"/>
              </p:ext>
            </p:extLst>
          </p:nvPr>
        </p:nvGraphicFramePr>
        <p:xfrm>
          <a:off x="838199" y="2328080"/>
          <a:ext cx="1085581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606"/>
                <a:gridCol w="3618606"/>
                <a:gridCol w="3618606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Amy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Amy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Amy's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Amy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Brown's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Brown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student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student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student's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（那個學生的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girls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girls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girls'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（女孩們的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08" y="365125"/>
            <a:ext cx="37623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606296" y="187088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1844" y="184820"/>
            <a:ext cx="3076978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格的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31075" y="1695203"/>
            <a:ext cx="5048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(1)</a:t>
            </a:r>
            <a:r>
              <a:rPr lang="zh-TW" altLang="en-US" sz="3600" dirty="0" smtClean="0"/>
              <a:t>主格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動詞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受格</a:t>
            </a:r>
            <a:endParaRPr lang="en-US" altLang="zh-TW" sz="3600" dirty="0" smtClean="0"/>
          </a:p>
          <a:p>
            <a:r>
              <a:rPr lang="zh-TW" altLang="en-US" sz="3600" dirty="0" smtClean="0"/>
              <a:t>→</a:t>
            </a:r>
            <a:r>
              <a:rPr lang="en-US" altLang="zh-TW" sz="3600" dirty="0"/>
              <a:t> I </a:t>
            </a:r>
            <a:r>
              <a:rPr lang="en-US" altLang="zh-TW" sz="3600" dirty="0" smtClean="0"/>
              <a:t>like </a:t>
            </a:r>
            <a:r>
              <a:rPr lang="en-US" altLang="zh-TW" sz="3600" dirty="0"/>
              <a:t>her</a:t>
            </a:r>
            <a:r>
              <a:rPr lang="en-US" altLang="zh-TW" sz="3600" dirty="0" smtClean="0"/>
              <a:t>.</a:t>
            </a:r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(2)</a:t>
            </a:r>
            <a:r>
              <a:rPr lang="zh-TW" altLang="en-US" sz="3600" dirty="0" smtClean="0"/>
              <a:t>名詞</a:t>
            </a:r>
            <a:r>
              <a:rPr lang="en-US" altLang="zh-TW" sz="3600" dirty="0" smtClean="0"/>
              <a:t>+BE</a:t>
            </a:r>
            <a:r>
              <a:rPr lang="zh-TW" altLang="en-US" sz="3600" dirty="0" smtClean="0"/>
              <a:t>動詞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所有格</a:t>
            </a:r>
            <a:endParaRPr lang="en-US" altLang="zh-TW" sz="3600" dirty="0" smtClean="0"/>
          </a:p>
          <a:p>
            <a:r>
              <a:rPr lang="zh-TW" altLang="en-US" sz="3600" dirty="0" smtClean="0"/>
              <a:t>→</a:t>
            </a:r>
            <a:r>
              <a:rPr lang="en-US" altLang="zh-TW" sz="3600" dirty="0" smtClean="0"/>
              <a:t>The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book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is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her book.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1844" y="184820"/>
            <a:ext cx="3076978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19717" y="1695203"/>
            <a:ext cx="882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1.Do </a:t>
            </a:r>
            <a:r>
              <a:rPr lang="en-US" altLang="zh-TW" sz="3600" dirty="0"/>
              <a:t>you want to meet </a:t>
            </a:r>
            <a:r>
              <a:rPr lang="en-US" altLang="zh-TW" sz="3600" dirty="0" smtClean="0"/>
              <a:t>____?</a:t>
            </a:r>
          </a:p>
          <a:p>
            <a:r>
              <a:rPr lang="en-US" altLang="zh-TW" sz="3600" dirty="0" smtClean="0"/>
              <a:t>(A)he (B)him(C)his</a:t>
            </a:r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2.Can </a:t>
            </a:r>
            <a:r>
              <a:rPr lang="en-US" altLang="zh-TW" sz="3600" dirty="0"/>
              <a:t>you introduce </a:t>
            </a:r>
            <a:r>
              <a:rPr lang="en-US" altLang="zh-TW" sz="3600" dirty="0" smtClean="0"/>
              <a:t>___ </a:t>
            </a:r>
            <a:r>
              <a:rPr lang="en-US" altLang="zh-TW" sz="3600" dirty="0"/>
              <a:t>to </a:t>
            </a:r>
            <a:r>
              <a:rPr lang="en-US" altLang="zh-TW" sz="3600" dirty="0" smtClean="0"/>
              <a:t>___ tomorrow?</a:t>
            </a:r>
          </a:p>
          <a:p>
            <a:r>
              <a:rPr lang="en-US" altLang="zh-TW" sz="3600" dirty="0" smtClean="0"/>
              <a:t>(A)I/she(B)me/her(C)my/she</a:t>
            </a:r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3.___ </a:t>
            </a:r>
            <a:r>
              <a:rPr lang="en-US" altLang="zh-TW" sz="3600" dirty="0"/>
              <a:t>really like </a:t>
            </a:r>
            <a:r>
              <a:rPr lang="en-US" altLang="zh-TW" sz="3600" dirty="0" smtClean="0"/>
              <a:t>___.</a:t>
            </a:r>
          </a:p>
          <a:p>
            <a:r>
              <a:rPr lang="en-US" altLang="zh-TW" sz="3600" dirty="0" smtClean="0"/>
              <a:t>(A)I/he(B)Me/his(C)I/him</a:t>
            </a:r>
          </a:p>
        </p:txBody>
      </p:sp>
      <p:sp>
        <p:nvSpPr>
          <p:cNvPr id="3" name="矩形 2"/>
          <p:cNvSpPr/>
          <p:nvPr/>
        </p:nvSpPr>
        <p:spPr>
          <a:xfrm>
            <a:off x="128789" y="640433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1844" y="184820"/>
            <a:ext cx="3076978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19717" y="1695203"/>
            <a:ext cx="882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1. Mary goes to school with </a:t>
            </a:r>
            <a:r>
              <a:rPr lang="en-US" altLang="zh-TW" sz="3600" dirty="0" smtClean="0"/>
              <a:t>___.</a:t>
            </a:r>
          </a:p>
          <a:p>
            <a:r>
              <a:rPr lang="en-US" altLang="zh-TW" sz="3600" dirty="0" smtClean="0"/>
              <a:t>(A)he (B)him(C)his</a:t>
            </a:r>
          </a:p>
          <a:p>
            <a:endParaRPr lang="en-US" altLang="zh-TW" sz="3600" dirty="0" smtClean="0"/>
          </a:p>
          <a:p>
            <a:r>
              <a:rPr lang="en-US" altLang="zh-TW" sz="3600" dirty="0"/>
              <a:t>2. </a:t>
            </a:r>
            <a:r>
              <a:rPr lang="en-US" altLang="zh-TW" sz="3600" dirty="0" smtClean="0"/>
              <a:t>Seven </a:t>
            </a:r>
            <a:r>
              <a:rPr lang="en-US" altLang="zh-TW" sz="3600" dirty="0"/>
              <a:t>is </a:t>
            </a:r>
            <a:r>
              <a:rPr lang="en-US" altLang="zh-TW" sz="3600" dirty="0" smtClean="0"/>
              <a:t>lucky </a:t>
            </a:r>
            <a:r>
              <a:rPr lang="en-US" altLang="zh-TW" sz="3600" dirty="0"/>
              <a:t>for </a:t>
            </a:r>
            <a:r>
              <a:rPr lang="en-US" altLang="zh-TW" sz="3600" dirty="0" smtClean="0"/>
              <a:t>___.</a:t>
            </a:r>
          </a:p>
          <a:p>
            <a:r>
              <a:rPr lang="en-US" altLang="zh-TW" sz="3600" dirty="0" smtClean="0"/>
              <a:t>(A)they(B)them(C)their</a:t>
            </a:r>
          </a:p>
          <a:p>
            <a:endParaRPr lang="en-US" altLang="zh-TW" sz="3600" dirty="0" smtClean="0"/>
          </a:p>
          <a:p>
            <a:r>
              <a:rPr lang="en-US" altLang="zh-TW" sz="3600" dirty="0"/>
              <a:t>3. Can </a:t>
            </a:r>
            <a:r>
              <a:rPr lang="en-US" altLang="zh-TW" sz="3600" dirty="0" smtClean="0"/>
              <a:t>___ join___ ?</a:t>
            </a:r>
          </a:p>
          <a:p>
            <a:r>
              <a:rPr lang="en-US" altLang="zh-TW" sz="3600" dirty="0" smtClean="0"/>
              <a:t>(A)I/you(B)Me/her(C)I/his</a:t>
            </a:r>
          </a:p>
        </p:txBody>
      </p:sp>
      <p:sp>
        <p:nvSpPr>
          <p:cNvPr id="3" name="矩形 2"/>
          <p:cNvSpPr/>
          <p:nvPr/>
        </p:nvSpPr>
        <p:spPr>
          <a:xfrm>
            <a:off x="153981" y="640433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319" y="931795"/>
            <a:ext cx="2600459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9548" y="4557678"/>
            <a:ext cx="537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2.</a:t>
            </a:r>
            <a:r>
              <a:rPr lang="zh-TW" altLang="en-US" sz="3600" dirty="0"/>
              <a:t>這顆籃球是他們的籃球。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9548" y="1955674"/>
            <a:ext cx="47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/>
              <a:t>她非常喜歡我們的書。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121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352" y="1575739"/>
            <a:ext cx="4210318" cy="1325563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857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87" y="1183900"/>
            <a:ext cx="9311425" cy="5243049"/>
          </a:xfrm>
        </p:spPr>
      </p:pic>
      <p:sp>
        <p:nvSpPr>
          <p:cNvPr id="7" name="矩形 6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你他我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陳零九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49" y="1546676"/>
            <a:ext cx="8490101" cy="4771954"/>
          </a:xfrm>
        </p:spPr>
      </p:pic>
      <p:sp>
        <p:nvSpPr>
          <p:cNvPr id="5" name="矩形 4"/>
          <p:cNvSpPr/>
          <p:nvPr/>
        </p:nvSpPr>
        <p:spPr>
          <a:xfrm>
            <a:off x="205497" y="653974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121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005" y="1163615"/>
            <a:ext cx="5626994" cy="1325563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下次見面時間是→→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10/24</a:t>
            </a:r>
            <a:b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期待下次見面喲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546243" y="5267460"/>
            <a:ext cx="75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也期待跟你相見歡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~~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10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7434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讓我們來分享一些生活中有趣的事吧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3" y="2434406"/>
            <a:ext cx="2313904" cy="41071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4" y="3177017"/>
            <a:ext cx="3698936" cy="27742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7" y="3177017"/>
            <a:ext cx="3700529" cy="27753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82025" y="529406"/>
            <a:ext cx="27717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236797" y="1174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" y="0"/>
            <a:ext cx="12187481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3524" y="3908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介紹主格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受格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所有格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</a:p>
          <a:p>
            <a:pPr marL="0" indent="0"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0" y="4868213"/>
            <a:ext cx="69159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將這些格們帶入句子中</a:t>
            </a:r>
            <a:r>
              <a:rPr lang="zh-TW" altLang="en-US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6797" y="64425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87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62470" y="4705305"/>
            <a:ext cx="6554273" cy="1325563"/>
          </a:xfrm>
        </p:spPr>
        <p:txBody>
          <a:bodyPr/>
          <a:lstStyle/>
          <a:p>
            <a:r>
              <a:rPr lang="en-US" altLang="zh-TW" dirty="0"/>
              <a:t>2.(          )   Is this ____ vest?</a:t>
            </a:r>
            <a:br>
              <a:rPr lang="en-US" altLang="zh-TW" dirty="0"/>
            </a:br>
            <a:r>
              <a:rPr lang="en-US" altLang="zh-TW" dirty="0"/>
              <a:t>(1) him (2) you (3) her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21217" y="566671"/>
            <a:ext cx="482957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還記得這題嗎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~?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267" y="648446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8229" y="2540358"/>
            <a:ext cx="5523962" cy="150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所謂「格」就是依不同的使用時機，所須呈現的「寫法」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3944" y="4666153"/>
            <a:ext cx="6735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這就好像你在睡覺的時候，你會穿睡衣；外出逛街時有外出逛街的服裝；打籃球時總也要換穿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運動服。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76753" y="640840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51175"/>
              </p:ext>
            </p:extLst>
          </p:nvPr>
        </p:nvGraphicFramePr>
        <p:xfrm>
          <a:off x="838200" y="2340780"/>
          <a:ext cx="10515600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my(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him(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his(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她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她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她的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its(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85" y="365125"/>
            <a:ext cx="37623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799480" y="881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78206"/>
              </p:ext>
            </p:extLst>
          </p:nvPr>
        </p:nvGraphicFramePr>
        <p:xfrm>
          <a:off x="838200" y="2340780"/>
          <a:ext cx="10515600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him(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她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她的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98" y="365125"/>
            <a:ext cx="37623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97203" y="881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86049"/>
              </p:ext>
            </p:extLst>
          </p:nvPr>
        </p:nvGraphicFramePr>
        <p:xfrm>
          <a:off x="838200" y="2727146"/>
          <a:ext cx="10515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they(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them(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their(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08" y="365125"/>
            <a:ext cx="37623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97204" y="881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填填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43274"/>
              </p:ext>
            </p:extLst>
          </p:nvPr>
        </p:nvGraphicFramePr>
        <p:xfrm>
          <a:off x="838200" y="2727146"/>
          <a:ext cx="10515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所有格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our(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我們的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they(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them(</a:t>
                      </a:r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</a:t>
                      </a:r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98" y="365125"/>
            <a:ext cx="37623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032171" y="19319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885</Words>
  <Application>Microsoft Office PowerPoint</Application>
  <PresentationFormat>寬螢幕</PresentationFormat>
  <Paragraphs>145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Office 佈景主題</vt:lpstr>
      <vt:lpstr>week2</vt:lpstr>
      <vt:lpstr>分享時間</vt:lpstr>
      <vt:lpstr>今日課程內容</vt:lpstr>
      <vt:lpstr>2.(          )   Is this ____ vest? (1) him (2) you (3) her</vt:lpstr>
      <vt:lpstr>主格/受格/所有格</vt:lpstr>
      <vt:lpstr>主格/受格/所有格</vt:lpstr>
      <vt:lpstr>填填看</vt:lpstr>
      <vt:lpstr>主格/受格/所有格</vt:lpstr>
      <vt:lpstr>填填看</vt:lpstr>
      <vt:lpstr>主格/受格/所有格</vt:lpstr>
      <vt:lpstr>格的句型</vt:lpstr>
      <vt:lpstr>句型練習</vt:lpstr>
      <vt:lpstr>句型練習</vt:lpstr>
      <vt:lpstr>句型練習</vt:lpstr>
      <vt:lpstr>輕鬆一下~</vt:lpstr>
      <vt:lpstr>輕鬆一下-大家來找碴</vt:lpstr>
      <vt:lpstr>輕鬆一下-你他我-陳零九</vt:lpstr>
      <vt:lpstr>下次見面時間是→→10/24 期待下次見面喲~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week3</dc:title>
  <dc:creator>user</dc:creator>
  <cp:lastModifiedBy>user</cp:lastModifiedBy>
  <cp:revision>21</cp:revision>
  <dcterms:created xsi:type="dcterms:W3CDTF">2016-10-16T14:24:06Z</dcterms:created>
  <dcterms:modified xsi:type="dcterms:W3CDTF">2016-10-17T05:04:39Z</dcterms:modified>
</cp:coreProperties>
</file>