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194E-1FE9-4558-8D52-5059DE34EA75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71C-3D4E-4C5E-838F-13CDAFB35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3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194E-1FE9-4558-8D52-5059DE34EA75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71C-3D4E-4C5E-838F-13CDAFB35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27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194E-1FE9-4558-8D52-5059DE34EA75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71C-3D4E-4C5E-838F-13CDAFB35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07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194E-1FE9-4558-8D52-5059DE34EA75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71C-3D4E-4C5E-838F-13CDAFB35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00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194E-1FE9-4558-8D52-5059DE34EA75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71C-3D4E-4C5E-838F-13CDAFB35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54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194E-1FE9-4558-8D52-5059DE34EA75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71C-3D4E-4C5E-838F-13CDAFB35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33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194E-1FE9-4558-8D52-5059DE34EA75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71C-3D4E-4C5E-838F-13CDAFB35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14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194E-1FE9-4558-8D52-5059DE34EA75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71C-3D4E-4C5E-838F-13CDAFB35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16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194E-1FE9-4558-8D52-5059DE34EA75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71C-3D4E-4C5E-838F-13CDAFB35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98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194E-1FE9-4558-8D52-5059DE34EA75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71C-3D4E-4C5E-838F-13CDAFB35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09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194E-1FE9-4558-8D52-5059DE34EA75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71C-3D4E-4C5E-838F-13CDAFB35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8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3194E-1FE9-4558-8D52-5059DE34EA75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571C-3D4E-4C5E-838F-13CDAFB35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39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7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08103" y="579550"/>
            <a:ext cx="2674513" cy="102434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week3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362754" y="165403"/>
            <a:ext cx="4554828" cy="82829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2016/10/24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82616" y="538235"/>
            <a:ext cx="3507346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學習者：林佳融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168" y="5348168"/>
            <a:ext cx="1328457" cy="13424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7468" y="64559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chemeClr val="bg1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sport &amp; exercise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運動可以是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sport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也是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exercise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例如</a:t>
            </a:r>
            <a:r>
              <a:rPr lang="zh-TW" altLang="en-US" dirty="0"/>
              <a:t>游泳 </a:t>
            </a:r>
            <a:r>
              <a:rPr lang="en-US" altLang="zh-TW" dirty="0"/>
              <a:t>(swimming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13599"/>
            <a:ext cx="5648661" cy="301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8" y="4257425"/>
            <a:ext cx="7095052" cy="257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315200" y="589996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「運動」如何搭配動詞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sport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是可數名詞，前面的動詞會用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exercise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當運動解釋時，可以當名詞也可以直接當作動詞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名詞時，前面的動詞會用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</a:t>
            </a: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有這幾種常用的說法：</a:t>
            </a:r>
            <a:r>
              <a:rPr lang="en-US" altLang="zh-TW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play sport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 exercise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exercise</a:t>
            </a:r>
            <a:endParaRPr lang="zh-TW" altLang="en-US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00221"/>
            <a:ext cx="6192594" cy="18577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000221"/>
            <a:ext cx="3810000" cy="21431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36797" y="652165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33305"/>
            <a:ext cx="9838385" cy="1325563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通常後面會接</a:t>
            </a:r>
            <a:r>
              <a:rPr lang="zh-TW" altLang="en-US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球類運動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，需要兩方競賽的活動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923" y="1825625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 badminton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羽毛球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 football / soccer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 basketball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籃球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 baseball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棒球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golf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高爾夫球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table tennis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46" y="36277"/>
            <a:ext cx="2408954" cy="16059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05444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通常會接動名詞的運動</a:t>
            </a:r>
            <a:r>
              <a:rPr lang="zh-TW" altLang="en-US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（動詞 </a:t>
            </a:r>
            <a:r>
              <a:rPr lang="en-US" altLang="zh-TW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en-US" altLang="zh-TW" sz="3200" u="sng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ing</a:t>
            </a:r>
            <a:r>
              <a:rPr lang="zh-TW" altLang="en-US" sz="3200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3200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單獨從事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的運動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bowling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保齡球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hiking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健行、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遠足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 fishing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釣魚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swimming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游泳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jogging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慢跑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197" y="4604195"/>
            <a:ext cx="3777803" cy="2125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236797" y="658100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do-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大多是</a:t>
            </a:r>
            <a:r>
              <a:rPr lang="zh-TW" altLang="en-US" sz="31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以身體的動作為主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的動作，不一定都要有器具，因此這類運動常會被大多人視為是比較</a:t>
            </a:r>
            <a:r>
              <a:rPr lang="zh-TW" altLang="en-US" sz="31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調養生息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endParaRPr lang="zh-TW" altLang="en-US" sz="3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147596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judo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柔道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 taekwondo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跆拳道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kung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fu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 long jump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跳遠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yoga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瑜珈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08" y="3813756"/>
            <a:ext cx="4058992" cy="3044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366150" y="353675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92561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6200000">
            <a:off x="-5200269" y="2991895"/>
            <a:ext cx="12137524" cy="941825"/>
          </a:xfrm>
        </p:spPr>
        <p:txBody>
          <a:bodyPr vert="vert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來驗收一下今天的成果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吧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976575" y="1275008"/>
            <a:ext cx="305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Are you ready?</a:t>
            </a:r>
            <a:endParaRPr lang="zh-TW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驗收時間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______badminton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______fishing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swimming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baseball 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kung </a:t>
            </a:r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fu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table tennis 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yoga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jogging 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330" y="0"/>
            <a:ext cx="2471670" cy="247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242728" y="647158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16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輕鬆一下吧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7773" y="647158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chemeClr val="bg1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來聽聽運動會很常出現的歌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7" name="矩形 6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小小調查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你比較喜歡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diep.io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還是舞秋風的背景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請勾選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□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diep.io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□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秋風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你有沒有希望我做什麼樣的背景或是有什麼課後小活動呢？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92" y="2897746"/>
            <a:ext cx="2688130" cy="23041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0166" y="91593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41" y="3850782"/>
            <a:ext cx="3438659" cy="2947422"/>
          </a:xfrm>
        </p:spPr>
      </p:pic>
      <p:sp>
        <p:nvSpPr>
          <p:cNvPr id="5" name="文字方塊 4"/>
          <p:cNvSpPr txBox="1"/>
          <p:nvPr/>
        </p:nvSpPr>
        <p:spPr>
          <a:xfrm>
            <a:off x="2170895" y="1104989"/>
            <a:ext cx="593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你喜歡前天的相見歡嗎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~?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最喜歡哪個部份呢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6" y="3337550"/>
            <a:ext cx="4009623" cy="300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4" y="2430552"/>
            <a:ext cx="3137062" cy="418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72" y="72756"/>
            <a:ext cx="2448596" cy="3264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5567966" y="660003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6543" y="34984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下次見面時間是→</a:t>
            </a:r>
            <a:r>
              <a:rPr lang="zh-TW" altLang="en-US" sz="5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5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10/31</a:t>
            </a:r>
            <a:r>
              <a:rPr lang="en-US" altLang="zh-TW" sz="5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期待下次見面喲</a:t>
            </a:r>
            <a:r>
              <a:rPr lang="en-US" altLang="zh-TW" sz="5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05" y="4161252"/>
            <a:ext cx="2926927" cy="250879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12124" y="1006127"/>
            <a:ext cx="4700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下禮拜的段考加油喔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18" y="484165"/>
            <a:ext cx="2333625" cy="20002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57710" y="639304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voice tube</a:t>
            </a:r>
          </a:p>
          <a:p>
            <a:r>
              <a:rPr lang="en-US" altLang="zh-TW" dirty="0" smtClean="0"/>
              <a:t>http</a:t>
            </a:r>
            <a:r>
              <a:rPr lang="en-US" altLang="zh-TW" dirty="0"/>
              <a:t>://tw.blog.voicetube.com/archives/38684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638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全民運動會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80171"/>
            <a:ext cx="7687614" cy="4351338"/>
          </a:xfrm>
        </p:spPr>
        <p:txBody>
          <a:bodyPr/>
          <a:lstStyle/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sport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exercise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有什麼不同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運動」如何搭配動詞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驗收時間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輕鬆一下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4:50~5:00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26" y="2553227"/>
            <a:ext cx="4407996" cy="37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sport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exercise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有什麼不同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35936" y="2855935"/>
            <a:ext cx="8421710" cy="1458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同樣都叫運動，但你可能不曉得，</a:t>
            </a:r>
          </a:p>
          <a:p>
            <a:pPr marL="0" indent="0"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sport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exercise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其實很不同！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09" y="3734414"/>
            <a:ext cx="3364807" cy="28841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7369" y="648003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987899"/>
            <a:ext cx="12415234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先讓我們來看這些                 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sport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exercise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吧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797" y="648446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sport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的是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有競爭性質的運動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，像是各種球類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n. 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endParaRPr lang="en-US" altLang="zh-TW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(1)Sam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spent all his weekend doing sports.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姆整個週末都在運動。（泛指各類運動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(2)Football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 an exciting sport.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足球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是一項刺激的運動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80" y="2266682"/>
            <a:ext cx="3784820" cy="18603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108842" cy="4351338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sport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的是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有競爭性質的運動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，像是各種球類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n. 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運動會（以複數表示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en-US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(1)The school sports will be held next 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week,</a:t>
            </a:r>
          </a:p>
          <a:p>
            <a:pPr marL="0" lvl="0" indent="0">
              <a:buNone/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so 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everyone 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 practicing 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hard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0" lvl="0" indent="0">
              <a:buNone/>
            </a:pP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運動會將在下週舉辦，所以每個人都努力練習。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81" y="2300286"/>
            <a:ext cx="4422819" cy="193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236797" y="651312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exercise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的通常是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有計畫且規律性的，為了強健身體而做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運動，例如瑜珈、舉重等等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n. 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運動；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鍛鍊</a:t>
            </a:r>
            <a:endParaRPr lang="en-US" altLang="zh-TW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 should do more exercise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if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 wish to be more strong.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如果你想變得更強壯，你需要做更多鍛鍊。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91" y="2820473"/>
            <a:ext cx="4241443" cy="318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232010" y="631190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exercise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的通常是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有計畫且規律性的，為了強健身體而做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運動，例如瑜珈、舉重等等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＊補充＊</a:t>
            </a: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exercise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當作練習題是可數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 some exercise</a:t>
            </a:r>
            <a:r>
              <a:rPr lang="en-US" altLang="zh-TW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43" y="2878939"/>
            <a:ext cx="4889121" cy="36576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14743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1003</Words>
  <Application>Microsoft Office PowerPoint</Application>
  <PresentationFormat>寬螢幕</PresentationFormat>
  <Paragraphs>142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微軟正黑體</vt:lpstr>
      <vt:lpstr>新細明體</vt:lpstr>
      <vt:lpstr>Arial</vt:lpstr>
      <vt:lpstr>Calibri</vt:lpstr>
      <vt:lpstr>Calibri Light</vt:lpstr>
      <vt:lpstr>Office 佈景主題</vt:lpstr>
      <vt:lpstr>week3</vt:lpstr>
      <vt:lpstr>分享時間</vt:lpstr>
      <vt:lpstr>今日課程內容-全民運動會</vt:lpstr>
      <vt:lpstr>sport跟exercise有什麼不同? </vt:lpstr>
      <vt:lpstr>先讓我們來看這些                  sport跟exercise吧~</vt:lpstr>
      <vt:lpstr>sport</vt:lpstr>
      <vt:lpstr>sport</vt:lpstr>
      <vt:lpstr>exercise</vt:lpstr>
      <vt:lpstr>exercise</vt:lpstr>
      <vt:lpstr>sport &amp; exercise</vt:lpstr>
      <vt:lpstr>「運動」如何搭配動詞</vt:lpstr>
      <vt:lpstr>play-通常後面會接球類運動，需要兩方競賽的活動</vt:lpstr>
      <vt:lpstr>go-通常會接動名詞的運動（動詞 + ing）                                                              且可以單獨從事的運動</vt:lpstr>
      <vt:lpstr>do-大多是以身體的動作為主的動作，不一定都要有器具，因此這類運動常會被大多人視為是比較調養生息的運動</vt:lpstr>
      <vt:lpstr>來驗收一下今天的成果吧</vt:lpstr>
      <vt:lpstr>驗收時間-填填看</vt:lpstr>
      <vt:lpstr>輕鬆一下吧~</vt:lpstr>
      <vt:lpstr>來聽聽運動會很常出現的歌~</vt:lpstr>
      <vt:lpstr>小小調查</vt:lpstr>
      <vt:lpstr>下次見面時間是→→10/31 期待下次見面喲~</vt:lpstr>
      <vt:lpstr>參考資料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34</cp:revision>
  <dcterms:created xsi:type="dcterms:W3CDTF">2016-10-24T02:06:37Z</dcterms:created>
  <dcterms:modified xsi:type="dcterms:W3CDTF">2016-10-24T04:28:54Z</dcterms:modified>
</cp:coreProperties>
</file>