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78953D"/>
    <a:srgbClr val="2E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55F28-B0FC-4D28-A65E-04F47D30DE65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A85CE-D753-4D4E-8BC6-70F1D54A34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94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A85CE-D753-4D4E-8BC6-70F1D54A349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9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69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37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37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75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2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1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97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75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4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17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52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6D194-E4C9-42F9-8A12-BDD71BA6146E}" type="datetimeFigureOut">
              <a:rPr lang="zh-TW" altLang="en-US" smtClean="0"/>
              <a:t>2016/10/30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6E571-F1A6-4E17-A043-FD39B5D41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82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2230016" cy="963538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2016/10/31</a:t>
            </a:r>
            <a:endParaRPr lang="zh-TW" altLang="en-US" sz="32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23728" y="476672"/>
            <a:ext cx="3200400" cy="1057672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week4</a:t>
            </a:r>
            <a:endParaRPr lang="zh-TW" altLang="en-US" sz="6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86252" y="476672"/>
            <a:ext cx="3798168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</a:p>
        </p:txBody>
      </p:sp>
      <p:sp>
        <p:nvSpPr>
          <p:cNvPr id="7" name="矩形 6"/>
          <p:cNvSpPr/>
          <p:nvPr/>
        </p:nvSpPr>
        <p:spPr>
          <a:xfrm>
            <a:off x="4139952" y="6453336"/>
            <a:ext cx="5238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圖片引用自網路公開下載圖片，僅作為公益教學用，不為營利販售用途</a:t>
            </a:r>
            <a:endParaRPr kumimoji="0" lang="zh-TW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81" y="5406879"/>
            <a:ext cx="936104" cy="95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556792"/>
            <a:ext cx="7768483" cy="4359828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一個準確、特定的時刻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月份、季節、年、世紀、一段長而非特定的時間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on: 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特定日期、星期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44" y="64458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4005064"/>
            <a:ext cx="3816424" cy="214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458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at- 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一個準確、特定的時刻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07:11</a:t>
            </a:r>
          </a:p>
          <a:p>
            <a:endParaRPr lang="da-DK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da-DK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10 o’clock</a:t>
            </a:r>
          </a:p>
          <a:p>
            <a:endParaRPr lang="da-DK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 night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6816" y="63119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84984"/>
            <a:ext cx="5116083" cy="282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79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sz="3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in-</a:t>
            </a:r>
            <a:r>
              <a:rPr lang="zh-TW" altLang="en-US" sz="31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月份</a:t>
            </a:r>
            <a:r>
              <a:rPr lang="zh-TW" altLang="en-US" sz="3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、季節、年、世紀、一段長而非特定的時間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96752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morning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afternoon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evening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spring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summer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autumn</a:t>
            </a:r>
          </a:p>
          <a:p>
            <a:r>
              <a:rPr lang="de-D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winter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past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future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44" y="655340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16" y="3429000"/>
            <a:ext cx="4692013" cy="2815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211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on: 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特定日期、星期</a:t>
            </a:r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Monday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Tuesday morning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Wednesday afternoon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Thursday evening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Friday night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New Year’s Day</a:t>
            </a: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on Christmas Day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1502" y="6471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3343"/>
            <a:ext cx="4031526" cy="226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559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a-DK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da-DK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07:11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</a:t>
            </a:r>
            <a:r>
              <a:rPr lang="de-DE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spring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Wednesday afternoon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night</a:t>
            </a:r>
            <a:endParaRPr lang="zh-TW" altLang="en-US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</a:t>
            </a:r>
            <a:r>
              <a:rPr lang="en-US" altLang="zh-TW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Friday night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______ Christmas Day</a:t>
            </a:r>
            <a:endParaRPr lang="zh-TW" altLang="en-US" sz="36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de-DE" altLang="zh-TW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159542" y="658100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56" y="4005064"/>
            <a:ext cx="3863889" cy="217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53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0754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萬聖節迷宮</a:t>
            </a:r>
          </a:p>
        </p:txBody>
      </p:sp>
      <p:sp>
        <p:nvSpPr>
          <p:cNvPr id="5" name="矩形 4"/>
          <p:cNvSpPr/>
          <p:nvPr/>
        </p:nvSpPr>
        <p:spPr>
          <a:xfrm>
            <a:off x="3563888" y="6357177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</a:t>
            </a: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公開下載圖片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，僅作為公益教學用，不為營利販售用途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28992" cy="4910602"/>
          </a:xfrm>
        </p:spPr>
      </p:pic>
    </p:spTree>
    <p:extLst>
      <p:ext uri="{BB962C8B-B14F-4D97-AF65-F5344CB8AC3E}">
        <p14:creationId xmlns:p14="http://schemas.microsoft.com/office/powerpoint/2010/main" val="22332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391" y="-243408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大家來找碴</a:t>
            </a:r>
          </a:p>
        </p:txBody>
      </p:sp>
      <p:sp>
        <p:nvSpPr>
          <p:cNvPr id="5" name="矩形 4"/>
          <p:cNvSpPr/>
          <p:nvPr/>
        </p:nvSpPr>
        <p:spPr>
          <a:xfrm>
            <a:off x="4067944" y="655923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</a:t>
            </a:r>
            <a:r>
              <a:rPr lang="zh-TW" altLang="en-US" sz="1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公開下載圖片</a:t>
            </a: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，僅作為公益教學用，不為營利販售用途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7" y="931665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11819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" y="783070"/>
            <a:ext cx="9144000" cy="60674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5040560" cy="1325563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…11/7</a:t>
            </a:r>
            <a:b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8797" y="650771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1654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660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09544" y="2204864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714" y="6504440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6069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980171"/>
            <a:ext cx="5765711" cy="4640821"/>
          </a:xfrm>
        </p:spPr>
        <p:txBody>
          <a:bodyPr>
            <a:normAutofit lnSpcReduction="10000"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不給糖就搗蛋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節慶單字擴充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時間介係詞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at/in/on</a:t>
            </a: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8" y="422108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3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" y="171450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在上課之前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84168" y="5877272"/>
            <a:ext cx="2684441" cy="479693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先來聽聽這首歌吧</a:t>
            </a:r>
            <a:r>
              <a:rPr lang="en-US" altLang="zh-TW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0777" y="6359379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1200" kern="0" dirty="0">
                <a:solidFill>
                  <a:prstClr val="white"/>
                </a:solidFill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92979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4"/>
            <a:ext cx="8122545" cy="471684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Halloween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萬聖節前夕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pumpkin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南瓜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jack-o'-lantern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南瓜燈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30" y="3278314"/>
            <a:ext cx="3267612" cy="3264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50539" y="65389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1261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4"/>
            <a:ext cx="8122545" cy="471684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bat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蝙蝠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spider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蜘蛛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devil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魔鬼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ghost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幽靈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39952" y="653767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21" y="3908315"/>
            <a:ext cx="3326628" cy="2357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7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萬聖節特輯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4"/>
            <a:ext cx="8122545" cy="4716844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mummy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木乃伊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werewolf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狼人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witch 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巫婆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zombie   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殭屍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44" y="6538905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06" y="3932238"/>
            <a:ext cx="2974457" cy="247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2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不給糖就搗蛋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	Trick or treat?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	Trick or treat?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	Give me something good to eat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	Apples, peaches, tangerines</a:t>
            </a: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	Happy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Happy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Halloween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501905" cy="329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99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節慶單字擴充包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新年    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New Year's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Mother's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父親節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Father's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端午節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Dragon Boat Festival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中秋節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Moon Festival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Teacher's Day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聖誕節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Christmas Day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7944" y="6524693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10" y="3573016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98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626</Words>
  <Application>Microsoft Office PowerPoint</Application>
  <PresentationFormat>如螢幕大小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2016/10/31</vt:lpstr>
      <vt:lpstr>分享時間</vt:lpstr>
      <vt:lpstr>今日課程內容-萬聖節特輯</vt:lpstr>
      <vt:lpstr>在上課之前...</vt:lpstr>
      <vt:lpstr>萬聖節特輯-單字擴充包 </vt:lpstr>
      <vt:lpstr>萬聖節特輯-單字擴充包 </vt:lpstr>
      <vt:lpstr>萬聖節特輯-單字擴充包 </vt:lpstr>
      <vt:lpstr>不給糖就搗蛋</vt:lpstr>
      <vt:lpstr>節慶單字擴充包 </vt:lpstr>
      <vt:lpstr>時間介係詞at/in/on </vt:lpstr>
      <vt:lpstr>at- 一個準確、特定的時刻 </vt:lpstr>
      <vt:lpstr>in-月份、季節、年、世紀、一段長而非特定的時間 </vt:lpstr>
      <vt:lpstr>on: 特定日期、星期 </vt:lpstr>
      <vt:lpstr>小小測驗-填填看</vt:lpstr>
      <vt:lpstr>輕鬆一下-萬聖節迷宮</vt:lpstr>
      <vt:lpstr>輕鬆一下-萬聖節大家來找碴</vt:lpstr>
      <vt:lpstr>下次見面是…11/7 期待看到你~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蔡蔡</dc:creator>
  <cp:lastModifiedBy>蔡蔡</cp:lastModifiedBy>
  <cp:revision>14</cp:revision>
  <dcterms:created xsi:type="dcterms:W3CDTF">2016-10-30T13:10:29Z</dcterms:created>
  <dcterms:modified xsi:type="dcterms:W3CDTF">2016-10-30T14:30:56Z</dcterms:modified>
</cp:coreProperties>
</file>