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8000"/>
    <a:srgbClr val="00CC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93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60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2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72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13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43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02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3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22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45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9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1B16-0CBB-4C33-9C56-B9E498D9677C}" type="datetimeFigureOut">
              <a:rPr lang="zh-TW" altLang="en-US" smtClean="0"/>
              <a:t>2016/11/7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FBE2-85F0-4AE0-8778-5171C1D046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77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6" y="0"/>
            <a:ext cx="12208676" cy="64780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6113" y="798490"/>
            <a:ext cx="2352541" cy="522064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2016/11/07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56586" y="2908601"/>
            <a:ext cx="1876023" cy="660869"/>
          </a:xfrm>
        </p:spPr>
        <p:txBody>
          <a:bodyPr>
            <a:normAutofit lnSpcReduction="10000"/>
          </a:bodyPr>
          <a:lstStyle/>
          <a:p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week5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23290" y="4974772"/>
            <a:ext cx="3468710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學習者：林佳融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" y="5517621"/>
            <a:ext cx="1135275" cy="11471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9262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-Fear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驚驚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70" y="963511"/>
            <a:ext cx="3871575" cy="291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16" y="3878580"/>
            <a:ext cx="5130084" cy="288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387440" y="2294592"/>
            <a:ext cx="8473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terror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恐懼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have butterflies in the stomach 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感覺緊張、不安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05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-Anger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怒怒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displeasure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不愉快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fury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憤怒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fly off the handle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情緒失控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59" y="384060"/>
            <a:ext cx="4315556" cy="324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358" y="3716751"/>
            <a:ext cx="4445358" cy="277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77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-Disgust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厭厭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distrust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不信任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hate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stomach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覺得噁心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23" y="619785"/>
            <a:ext cx="4289064" cy="322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11" y="3927494"/>
            <a:ext cx="4510289" cy="253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3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難受想哭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藍瘦香菇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96" y="1690688"/>
            <a:ext cx="5017607" cy="5017607"/>
          </a:xfrm>
        </p:spPr>
      </p:pic>
    </p:spTree>
    <p:extLst>
      <p:ext uri="{BB962C8B-B14F-4D97-AF65-F5344CB8AC3E}">
        <p14:creationId xmlns:p14="http://schemas.microsoft.com/office/powerpoint/2010/main" val="70357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傷心難過有什麼其他說法嗎？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592" y="1878024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be/feel sad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很難過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 in a bad mood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心情不好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blue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get a face like a wet weekend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臉像下了一週的雨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like crying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難過到快哭了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cry one’s heart out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哭得痛徹心扉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62" y="3919076"/>
            <a:ext cx="5010626" cy="293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71" y="552461"/>
            <a:ext cx="2761445" cy="276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192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憤怒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有什麼其他說法嗎？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592" y="1878024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hit the ceiling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火冒三丈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氣到火都冒到天花板了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hot under the collar 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氣到領子都開始冒煙了，表示非常生氣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hopping mad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氣得跳腳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hop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是跳躍的意思，而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有發怒的意思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2" y="1690688"/>
            <a:ext cx="4026794" cy="25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95" y="4238551"/>
            <a:ext cx="4294568" cy="229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29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505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60100" y="1800157"/>
            <a:ext cx="2193700" cy="5057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●怒</a:t>
            </a:r>
            <a:endParaRPr lang="en-US" altLang="zh-TW" sz="6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●樂</a:t>
            </a:r>
            <a:endParaRPr lang="en-US" altLang="zh-TW" sz="66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●憂</a:t>
            </a:r>
            <a:endParaRPr lang="en-US" altLang="zh-TW" sz="66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●厭</a:t>
            </a: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●驚</a:t>
            </a:r>
          </a:p>
          <a:p>
            <a:pPr marL="0" indent="0">
              <a:buNone/>
            </a:pPr>
            <a:endParaRPr lang="zh-TW" altLang="en-US" sz="6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zh-TW" altLang="en-US" sz="6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zh-TW" altLang="en-US" sz="66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69" y="201255"/>
            <a:ext cx="5589431" cy="140936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69702" y="1913032"/>
            <a:ext cx="49197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blue●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stomach●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</a:p>
          <a:p>
            <a:pPr lvl="0"/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●</a:t>
            </a:r>
          </a:p>
          <a:p>
            <a:pPr lvl="0"/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terror●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hopping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mad●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2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374" y="1416676"/>
            <a:ext cx="3918453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106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62" y="158621"/>
            <a:ext cx="7147774" cy="660472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9" y="2742239"/>
            <a:ext cx="2879501" cy="287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7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46" y="131659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碴</a:t>
            </a:r>
          </a:p>
        </p:txBody>
      </p:sp>
      <p:sp>
        <p:nvSpPr>
          <p:cNvPr id="5" name="矩形 4"/>
          <p:cNvSpPr/>
          <p:nvPr/>
        </p:nvSpPr>
        <p:spPr>
          <a:xfrm>
            <a:off x="5591945" y="655923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00" y="663702"/>
            <a:ext cx="9717915" cy="5461468"/>
          </a:xfrm>
        </p:spPr>
      </p:pic>
    </p:spTree>
    <p:extLst>
      <p:ext uri="{BB962C8B-B14F-4D97-AF65-F5344CB8AC3E}">
        <p14:creationId xmlns:p14="http://schemas.microsoft.com/office/powerpoint/2010/main" val="118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3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1872" y="3428179"/>
            <a:ext cx="5040560" cy="1325563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11/14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期待看到你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2798" y="650771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0573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3" y="0"/>
            <a:ext cx="10109915" cy="692140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90933" y="622703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45668" y="5270037"/>
            <a:ext cx="6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4715" y="650444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3865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急轉彎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41536"/>
            <a:ext cx="5765711" cy="4640821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)《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角色介紹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藍瘦香菇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生氣憤怒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4" y="2279561"/>
            <a:ext cx="6005846" cy="337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5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626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在上課之前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你看過腦筋急轉彎嗎？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2006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1200" kern="0" dirty="0">
                <a:solidFill>
                  <a:prstClr val="white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7883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61"/>
            <a:ext cx="12192000" cy="641073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9063"/>
            <a:ext cx="6451242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角色介紹</a:t>
            </a:r>
            <a:r>
              <a:rPr lang="zh-TW" altLang="en-US" dirty="0" smtClean="0">
                <a:solidFill>
                  <a:schemeClr val="bg1"/>
                </a:solidFill>
              </a:rPr>
              <a:t/>
            </a:r>
            <a:br>
              <a:rPr lang="zh-TW" altLang="en-US" dirty="0" smtClean="0">
                <a:solidFill>
                  <a:schemeClr val="bg1"/>
                </a:solidFill>
              </a:rPr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0974" y="1845234"/>
            <a:ext cx="155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Sadness</a:t>
            </a: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637172" y="1845234"/>
            <a:ext cx="1622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Disgust </a:t>
            </a: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厭厭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42090" y="891127"/>
            <a:ext cx="89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Joy</a:t>
            </a:r>
          </a:p>
          <a:p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25621" y="1845234"/>
            <a:ext cx="927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Fear 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驚驚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68867" y="2740152"/>
            <a:ext cx="1287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Anger</a:t>
            </a:r>
          </a:p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怒怒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30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11" y="2478244"/>
            <a:ext cx="6347227" cy="3098307"/>
          </a:xfrm>
        </p:spPr>
      </p:pic>
      <p:sp>
        <p:nvSpPr>
          <p:cNvPr id="5" name="文字方塊 4"/>
          <p:cNvSpPr txBox="1"/>
          <p:nvPr/>
        </p:nvSpPr>
        <p:spPr>
          <a:xfrm>
            <a:off x="8937938" y="1690688"/>
            <a:ext cx="2897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Riley Andersen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萊莉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66348" y="3016251"/>
            <a:ext cx="2685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腦筋急轉彎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的主角是一個十一歲的女孩，她的名字是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Riley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萊莉，電影中主要的五個情緒角色都是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Riley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18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813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讓我們看看有哪些字能代表這些情緒吧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39" y="1506914"/>
            <a:ext cx="7792121" cy="5142800"/>
          </a:xfrm>
        </p:spPr>
      </p:pic>
    </p:spTree>
    <p:extLst>
      <p:ext uri="{BB962C8B-B14F-4D97-AF65-F5344CB8AC3E}">
        <p14:creationId xmlns:p14="http://schemas.microsoft.com/office/powerpoint/2010/main" val="21881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498" y="34114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-Joy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68" y="3940934"/>
            <a:ext cx="4272805" cy="240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91" y="341145"/>
            <a:ext cx="4176361" cy="314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168498" y="2602106"/>
            <a:ext cx="59635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happiness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快樂、幸福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非常開心和興奮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0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439" y="38170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-Sadness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憂憂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94" y="1458869"/>
            <a:ext cx="3739438" cy="281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88" y="4431251"/>
            <a:ext cx="40576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387439" y="1707268"/>
            <a:ext cx="5473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悲傷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down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blue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感到沮喪、悶悶不樂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3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556</Words>
  <Application>Microsoft Office PowerPoint</Application>
  <PresentationFormat>寬螢幕</PresentationFormat>
  <Paragraphs>118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Calibri Light</vt:lpstr>
      <vt:lpstr>Office 佈景主題</vt:lpstr>
      <vt:lpstr>2016/11/07</vt:lpstr>
      <vt:lpstr>分享時間</vt:lpstr>
      <vt:lpstr>今日課程內容-腦筋急轉彎</vt:lpstr>
      <vt:lpstr>在上課之前...你看過腦筋急轉彎嗎？</vt:lpstr>
      <vt:lpstr>《腦筋急轉彎》角色介紹 </vt:lpstr>
      <vt:lpstr>《腦筋急轉彎》角色介紹</vt:lpstr>
      <vt:lpstr>讓我們看看有哪些字能代表這些情緒吧~</vt:lpstr>
      <vt:lpstr>情緒單字擴充包-Joy 樂樂</vt:lpstr>
      <vt:lpstr>情緒單字擴充包-Sadness 憂憂</vt:lpstr>
      <vt:lpstr>情緒單字擴充包-Fear 驚驚</vt:lpstr>
      <vt:lpstr>情緒單字擴充包-Anger 怒怒</vt:lpstr>
      <vt:lpstr>情緒單字擴充包-Disgust 厭厭</vt:lpstr>
      <vt:lpstr>難受想哭-藍瘦香菇</vt:lpstr>
      <vt:lpstr>傷心難過有什麼其他說法嗎？</vt:lpstr>
      <vt:lpstr>生氣憤怒有什麼其他說法嗎？</vt:lpstr>
      <vt:lpstr>小小測驗-連連看</vt:lpstr>
      <vt:lpstr>輕鬆一下-迷宮</vt:lpstr>
      <vt:lpstr>輕鬆一下 大家來找碴</vt:lpstr>
      <vt:lpstr>下次見面是…11/14 期待看到你~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25</cp:revision>
  <dcterms:created xsi:type="dcterms:W3CDTF">2016-11-05T11:48:02Z</dcterms:created>
  <dcterms:modified xsi:type="dcterms:W3CDTF">2016-11-07T05:39:52Z</dcterms:modified>
</cp:coreProperties>
</file>