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63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80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41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3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18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36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50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8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57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78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5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34D0-D7B8-4E0B-B410-82DE648AE43C}" type="datetimeFigureOut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E851-DA65-4EFA-ABE6-5CC75BF273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93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3718" cy="703622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25532" y="107181"/>
            <a:ext cx="2764665" cy="1075856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week6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355" y="242644"/>
            <a:ext cx="2275268" cy="402465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2016/11/14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82754" y="242644"/>
            <a:ext cx="3288406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學習者：林佳融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296" y="3749897"/>
            <a:ext cx="1878170" cy="18781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3820"/>
            <a:ext cx="1122395" cy="11341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149355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1200" kern="0" dirty="0"/>
              <a:t>圖片引用自網路公開下載圖片，僅作為公益教學用，不為營利販售用途</a:t>
            </a:r>
            <a:endParaRPr lang="zh-TW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5050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743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685" y="249216"/>
            <a:ext cx="7507309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動物俚語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469" y="645870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54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猴子俚語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monkey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business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不道德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或者是不合法的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monkey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給人的印象就是很不受控、愛胡鬧的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business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是工作的意思，兩個字合在一起用時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指「不道德或者是不合法的行為」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做出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偷偷摸摸和具有欺騙性的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63" y="4130265"/>
            <a:ext cx="3739502" cy="248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18376" y="64802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99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馬俚語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put the cart before the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horse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本末倒置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把車擺在馬的前面？有沒有懷疑此句前後顛倒了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馬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拉車，當然是車應該在馬的後面，不能把車放在馬的前面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所以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此句俚語意思就是「本末倒置」。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33" y="3902299"/>
            <a:ext cx="4140554" cy="281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02465" y="644087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21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鴨子俚語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water off a duck’s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對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毫無作用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鴨子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身上的羽毛不會有水分滲入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所以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我們可以看到鴨子從水裡出來，抖抖渾身的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羽毛，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在上面的水珠就全部被甩掉了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18" y="3926876"/>
            <a:ext cx="4217562" cy="280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6686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魚俚語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bigger fish to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fry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更重要的事情要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這句片語字面上的意思是「有更大的魚要炸」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是表示 「有更重要的事情要做」的意思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60" y="3867218"/>
            <a:ext cx="3933083" cy="299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069" y="1759458"/>
            <a:ext cx="3182857" cy="475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0429" y="651748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21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豬俚語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when pigs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fly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絕不可能的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豬會飛的時候？難道是飛天少女豬嗎？怎麼可能豬會飛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沒錯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，此句俚語的意思就是「絕不可能的事」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帶有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挖苦嘲弄語氣。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23" y="3909031"/>
            <a:ext cx="4325155" cy="294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9542" flipH="1">
            <a:off x="5227397" y="4510474"/>
            <a:ext cx="1968547" cy="19685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8375" y="63994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32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4" y="3296992"/>
            <a:ext cx="3364534" cy="33495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貓咪老鼠俚語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1061879" cy="4351338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gloved cat catches no mice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做人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過分小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難以成功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如果讓貓戴上手套，就抓不住老鼠了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句俚語是源自美國開國元老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富蘭克林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比喻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做人做事過分禮貌、小心翼翼，難以成功。</a:t>
            </a:r>
          </a:p>
        </p:txBody>
      </p:sp>
      <p:sp>
        <p:nvSpPr>
          <p:cNvPr id="5" name="矩形 4"/>
          <p:cNvSpPr/>
          <p:nvPr/>
        </p:nvSpPr>
        <p:spPr>
          <a:xfrm>
            <a:off x="179739" y="650807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21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狗狗俚語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let sleeping dogs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lie</a:t>
            </a: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要是採取什麼行動會給自己或別人帶來麻煩，那麼最好還是保持現狀，不要採取行動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句俚語從字面上來看，意思是「讓在睡覺的狗繼續躺著」、「不要去惹正在睡覺的狗」，因為睡著了的狗不會咬人，換句話說，也就是：「要是採取什麼行動會給自己或別人帶來麻煩，那麼最好還是保持現狀，不要採取行動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86" y="123420"/>
            <a:ext cx="3235101" cy="226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095694" y="642006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4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牛俚語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until the cows come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home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很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永遠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「牛」這龐然大物給人的印象是緩慢的、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慢條斯理的，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等候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牠們回家需要很長的時間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因此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這個俚語的意思就是「很長時間」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可引申解作「永遠」。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01" y="3683358"/>
            <a:ext cx="4488499" cy="298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02465" y="65317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45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63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business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不道德或者是不合法的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when _________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fly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絕不可能的事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bigger __________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fry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有更重要的事情要做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water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 a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__________’s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毫無作用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put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cart before the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本末倒置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66" y="2817417"/>
            <a:ext cx="3339050" cy="28620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89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550" y="287852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199741" y="1613415"/>
            <a:ext cx="399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週的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喜怒哀樂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吧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46580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3950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0" y="-8049"/>
            <a:ext cx="10985679" cy="686604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33067" y="378004"/>
            <a:ext cx="4055772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輕鬆一下吧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3160" y="647158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31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374" y="1416676"/>
            <a:ext cx="3918453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106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97" y="198952"/>
            <a:ext cx="5227666" cy="6488673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1" y="2742239"/>
            <a:ext cx="3236018" cy="27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374" y="1416676"/>
            <a:ext cx="4156657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迷宮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106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1" y="2742239"/>
            <a:ext cx="3236018" cy="2773730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80" y="218940"/>
            <a:ext cx="5075192" cy="6639059"/>
          </a:xfrm>
        </p:spPr>
      </p:pic>
    </p:spTree>
    <p:extLst>
      <p:ext uri="{BB962C8B-B14F-4D97-AF65-F5344CB8AC3E}">
        <p14:creationId xmlns:p14="http://schemas.microsoft.com/office/powerpoint/2010/main" val="25248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9449" y="2784235"/>
            <a:ext cx="5040560" cy="1325563"/>
          </a:xfrm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11/21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期待看到你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19" y="1354467"/>
            <a:ext cx="4446633" cy="38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動物園一日遊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80171"/>
            <a:ext cx="7687614" cy="4351338"/>
          </a:xfrm>
        </p:spPr>
        <p:txBody>
          <a:bodyPr>
            <a:normAutofit lnSpcReduction="10000"/>
          </a:bodyPr>
          <a:lstStyle/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由你說說看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單字補充包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with+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特徵句型練習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動物俚語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0" y="2343954"/>
            <a:ext cx="4792372" cy="269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75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224" y="687097"/>
            <a:ext cx="11113395" cy="2159134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在上課之前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....</a:t>
            </a:r>
            <a:b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你看過動物方程式嗎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7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0" y="1455313"/>
            <a:ext cx="11674399" cy="510801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41664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由你說說看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880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7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0" y="1455313"/>
            <a:ext cx="11674399" cy="510801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41664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你說對了嗎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503830" y="1226604"/>
            <a:ext cx="4121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長頸鹿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giraffe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大象    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elephant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犀牛          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rhinoceros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老虎    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tiger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河馬    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hippo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公牛    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bull/ox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狐狸    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fox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880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75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5" y="0"/>
            <a:ext cx="10625070" cy="687087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9453" y="1905112"/>
            <a:ext cx="3511640" cy="3060654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What Does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Fox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Say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3834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21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0" y="1455313"/>
            <a:ext cx="11674399" cy="510801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41664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你說對了嗎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652013" y="1226604"/>
            <a:ext cx="4991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兔子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rabbit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豬    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pig 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熊    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bear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綿羊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sheep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羚羊      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antelope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鹿    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deer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狼    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wolf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3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with+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表示特徵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這是一隻有著大鼻子的大象。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This is an elephant with big nose.</a:t>
            </a: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這是一隻有著長腿的長頸鹿。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這是一隻有著長長耳朵的兔子。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77" y="2765437"/>
            <a:ext cx="4137540" cy="35464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3433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85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1170</Words>
  <Application>Microsoft Office PowerPoint</Application>
  <PresentationFormat>寬螢幕</PresentationFormat>
  <Paragraphs>129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微軟正黑體</vt:lpstr>
      <vt:lpstr>新細明體</vt:lpstr>
      <vt:lpstr>Arial</vt:lpstr>
      <vt:lpstr>Calibri</vt:lpstr>
      <vt:lpstr>Calibri Light</vt:lpstr>
      <vt:lpstr>Office 佈景主題</vt:lpstr>
      <vt:lpstr>week6</vt:lpstr>
      <vt:lpstr>分享時間</vt:lpstr>
      <vt:lpstr>今日課程內容-動物園一日遊</vt:lpstr>
      <vt:lpstr>在上課之前.... 你看過動物方程式嗎?</vt:lpstr>
      <vt:lpstr>單字擴充包-由你說說看 </vt:lpstr>
      <vt:lpstr>單字擴充包-你說對了嗎？ </vt:lpstr>
      <vt:lpstr>What Does  The Fox  Say?</vt:lpstr>
      <vt:lpstr>單字擴充包-你說對了嗎？ </vt:lpstr>
      <vt:lpstr>with+名詞---表示特徵</vt:lpstr>
      <vt:lpstr>動物俚語</vt:lpstr>
      <vt:lpstr>猴子俚語</vt:lpstr>
      <vt:lpstr>馬俚語</vt:lpstr>
      <vt:lpstr>鴨子俚語</vt:lpstr>
      <vt:lpstr>魚俚語</vt:lpstr>
      <vt:lpstr>豬俚語</vt:lpstr>
      <vt:lpstr>貓咪老鼠俚語</vt:lpstr>
      <vt:lpstr>狗狗俚語</vt:lpstr>
      <vt:lpstr>牛俚語</vt:lpstr>
      <vt:lpstr>小小測驗-填填看</vt:lpstr>
      <vt:lpstr>輕鬆一下吧~</vt:lpstr>
      <vt:lpstr>輕鬆一下-迷宮</vt:lpstr>
      <vt:lpstr>輕鬆一下-迷宮2</vt:lpstr>
      <vt:lpstr>下次見面是…11/21 期待看到你~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24</cp:revision>
  <dcterms:created xsi:type="dcterms:W3CDTF">2016-11-14T03:00:15Z</dcterms:created>
  <dcterms:modified xsi:type="dcterms:W3CDTF">2016-11-14T05:20:56Z</dcterms:modified>
</cp:coreProperties>
</file>