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5" r:id="rId10"/>
    <p:sldId id="264" r:id="rId11"/>
    <p:sldId id="263" r:id="rId12"/>
    <p:sldId id="262" r:id="rId13"/>
    <p:sldId id="268" r:id="rId14"/>
    <p:sldId id="269" r:id="rId15"/>
    <p:sldId id="270" r:id="rId16"/>
    <p:sldId id="271" r:id="rId17"/>
    <p:sldId id="276" r:id="rId18"/>
    <p:sldId id="277" r:id="rId19"/>
    <p:sldId id="275" r:id="rId20"/>
    <p:sldId id="274" r:id="rId21"/>
    <p:sldId id="273" r:id="rId22"/>
    <p:sldId id="278" r:id="rId23"/>
    <p:sldId id="272" r:id="rId24"/>
    <p:sldId id="280" r:id="rId25"/>
    <p:sldId id="282" r:id="rId26"/>
    <p:sldId id="281" r:id="rId27"/>
    <p:sldId id="284" r:id="rId28"/>
    <p:sldId id="283" r:id="rId29"/>
    <p:sldId id="279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6A82-FC97-41DF-A133-9A13537C606B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87A-E117-48AD-B65E-22361694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48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6A82-FC97-41DF-A133-9A13537C606B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87A-E117-48AD-B65E-22361694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515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6A82-FC97-41DF-A133-9A13537C606B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87A-E117-48AD-B65E-22361694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37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6A82-FC97-41DF-A133-9A13537C606B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87A-E117-48AD-B65E-22361694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03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6A82-FC97-41DF-A133-9A13537C606B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87A-E117-48AD-B65E-22361694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90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6A82-FC97-41DF-A133-9A13537C606B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87A-E117-48AD-B65E-22361694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6A82-FC97-41DF-A133-9A13537C606B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87A-E117-48AD-B65E-22361694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04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6A82-FC97-41DF-A133-9A13537C606B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87A-E117-48AD-B65E-22361694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48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6A82-FC97-41DF-A133-9A13537C606B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87A-E117-48AD-B65E-22361694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6A82-FC97-41DF-A133-9A13537C606B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87A-E117-48AD-B65E-22361694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426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6A82-FC97-41DF-A133-9A13537C606B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87A-E117-48AD-B65E-22361694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41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6A82-FC97-41DF-A133-9A13537C606B}" type="datetimeFigureOut">
              <a:rPr lang="zh-TW" altLang="en-US" smtClean="0"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AA87A-E117-48AD-B65E-22361694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39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62"/>
            <a:ext cx="12210693" cy="63492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42175" y="1215756"/>
            <a:ext cx="2854817" cy="1088735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week7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2175" y="838222"/>
            <a:ext cx="2339662" cy="377534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2016/11/21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5380" y="2682025"/>
            <a:ext cx="3288406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學習者：林佳融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22" y="4166529"/>
            <a:ext cx="1959521" cy="198009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5549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90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buzz off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滾開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當你不堪嗡嗡作響的蜜蜂之擾時，你會跟牠說 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buzz somewhere else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（到別的地方去嗡嗡叫）”，因此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buzz off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衍伸出來的意思為叫人滾開。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4" y="4017399"/>
            <a:ext cx="3815900" cy="2542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0" y="655974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162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蝴蝶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butterfly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94" y="1690688"/>
            <a:ext cx="6551054" cy="4913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0" y="6603979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191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have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butterflies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stomach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感到緊張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不安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想像有蝴蝶在胃亂飛的感覺如何？是否會非常反感、不舒服？沒錯，這個片語以胃裡有蝴蝶來比喻某人感到緊張、不安。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6800" y="3343621"/>
            <a:ext cx="2618399" cy="3933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062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69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like a moth to a flame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無可抵抗的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吸引力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moth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是「蛾」，因天性使然，即使會葬送性命，飛蛾仍然義無反顧地朝火焰撲去。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like a moth to flame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即是用來表示某事物對一個人有著致命的吸引力。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45" y="3897790"/>
            <a:ext cx="4521155" cy="271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196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蒼蠅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fly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1439069"/>
            <a:ext cx="5400675" cy="51244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0419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fly on the wall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悄悄在旁觀察的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一隻不起眼的蒼蠅停在牆上，幾乎大多數的人都不會注意到，就像小小的間碟一樣，觀察著人們的一舉一動。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35" y="3587839"/>
            <a:ext cx="3129835" cy="312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0" y="657917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59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would not hurt a fly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個性非常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溫和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一個連蒼蠅這麼小的昆蟲都不忍心傷害的人，表示他的個性非常溫和、善良。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97" y="3679423"/>
            <a:ext cx="4767866" cy="317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905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蟲子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bug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06" y="1690688"/>
            <a:ext cx="6667500" cy="509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710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你有看過豆豆蟲嗎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90" y="1884975"/>
            <a:ext cx="6906820" cy="4973025"/>
          </a:xfrm>
        </p:spPr>
      </p:pic>
      <p:sp>
        <p:nvSpPr>
          <p:cNvPr id="5" name="矩形 4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974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bug (v.)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使某人心煩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纏著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某人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如果有小蟲在你身旁飛來飛去，你一定會覺得很煩對吧！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bug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當名詞時除了是我們常說的「程式錯誤」外，其原意為「蟲子」，當動詞使用時則表示「使人心煩」或「纏著某人」。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939" y="4126041"/>
            <a:ext cx="3266925" cy="2731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749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1" y="28978"/>
            <a:ext cx="9105363" cy="682902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6500" y="146185"/>
            <a:ext cx="3218645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461093" y="2843324"/>
            <a:ext cx="399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週的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喜怒哀樂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吧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18351" y="6484559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2456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bug-eyed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目瞪口呆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01" y="2411755"/>
            <a:ext cx="7559899" cy="424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4818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螞蟻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ant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997880"/>
            <a:ext cx="7133818" cy="400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5223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螞蟻雄兵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團結力量大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00" y="1690688"/>
            <a:ext cx="8474200" cy="476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859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ants in your pants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坐立難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褲子裡有許多螞蟻爬來爬去是什麼樣的感覺呢？是不是站也不是、坐也不是？褲子裡有螞蟻恰恰表達出一個人坐立不安、焦躁難耐的情緒。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07" y="3979571"/>
            <a:ext cx="5224529" cy="2612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-3248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1923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填填看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5479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___________-eyed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目瞪口呆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would not hurt a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個性非常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have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________________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stomach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感到緊張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your pants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坐立難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__________’s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knees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出類拔萃的人或事物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429" y="411409"/>
            <a:ext cx="3934317" cy="269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7086543" y="6577539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86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374" y="1416676"/>
            <a:ext cx="4156657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1062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1" y="2742239"/>
            <a:ext cx="3236018" cy="2773730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26" y="746974"/>
            <a:ext cx="7462871" cy="5278617"/>
          </a:xfrm>
        </p:spPr>
      </p:pic>
    </p:spTree>
    <p:extLst>
      <p:ext uri="{BB962C8B-B14F-4D97-AF65-F5344CB8AC3E}">
        <p14:creationId xmlns:p14="http://schemas.microsoft.com/office/powerpoint/2010/main" val="20492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8942" y="1416676"/>
            <a:ext cx="4217886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迷宮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1062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1" y="2742239"/>
            <a:ext cx="3236018" cy="2773730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44" y="553792"/>
            <a:ext cx="7193711" cy="5558777"/>
          </a:xfrm>
        </p:spPr>
      </p:pic>
    </p:spTree>
    <p:extLst>
      <p:ext uri="{BB962C8B-B14F-4D97-AF65-F5344CB8AC3E}">
        <p14:creationId xmlns:p14="http://schemas.microsoft.com/office/powerpoint/2010/main" val="39350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影片欣賞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鳥的故事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406" y="1809068"/>
            <a:ext cx="8021392" cy="451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8804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1487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457" cy="68436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903" y="3421842"/>
            <a:ext cx="5040560" cy="1325563"/>
          </a:xfrm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下次見面是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11/28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期待看到你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2548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參考資料：</a:t>
            </a:r>
            <a:endParaRPr lang="en-US" altLang="zh-TW" dirty="0" smtClean="0"/>
          </a:p>
          <a:p>
            <a:r>
              <a:rPr lang="en-US" altLang="zh-TW" dirty="0"/>
              <a:t>http://tw.blog.voicetube.com/archives/53465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300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蟲蟲危機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80171"/>
            <a:ext cx="7687614" cy="4351338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複習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蟲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蟲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預告片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一下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4:50~5:00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是下課時間***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4" y="1222420"/>
            <a:ext cx="48768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1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填填看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63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business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不道德或者是不合法的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when _________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fly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絕不可能的事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bigger __________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fry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有更重要的事情要做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water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 a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__________’s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毫無作用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put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cart before the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本末倒置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66" y="2817417"/>
            <a:ext cx="3339050" cy="28620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741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" y="0"/>
            <a:ext cx="12160351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7439" y="4499243"/>
            <a:ext cx="10515600" cy="1592464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在上課之前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b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你看過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蟲蟲有關的電影嗎？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6615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516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1.Bee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蜜蜂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02" y="1613966"/>
            <a:ext cx="7116397" cy="469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366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busy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 a bee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忙得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不可開交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大家都知道蜜蜂是世界上最勤勞的昆蟲了，因此當形容一個人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 busy as a bee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意思就是如蜜蜂一樣忙碌。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366" y="3891781"/>
            <a:ext cx="3776014" cy="275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838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bee’s knees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出類拔萃的人或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事物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因為蜜蜂在採蜜時，腳會沾上大量的花粉，因此被視為最精華的部分，於是就有這種說法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1" y="3425780"/>
            <a:ext cx="4576293" cy="343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935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單字片語擴充包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what’s the buzz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傳言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buzz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指的是蜜蜂發出的嗡嗡聲，現今口語用法則指傳言、話題、一群人的談論聲。做為動詞時，意思為「發出嗡嗡聲」或「散播謠言」。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13" y="4001294"/>
            <a:ext cx="3582138" cy="24901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6221" y="4475801"/>
            <a:ext cx="2899558" cy="20156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8336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1288</Words>
  <Application>Microsoft Office PowerPoint</Application>
  <PresentationFormat>寬螢幕</PresentationFormat>
  <Paragraphs>124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5" baseType="lpstr">
      <vt:lpstr>微軟正黑體</vt:lpstr>
      <vt:lpstr>新細明體</vt:lpstr>
      <vt:lpstr>Arial</vt:lpstr>
      <vt:lpstr>Calibri</vt:lpstr>
      <vt:lpstr>Calibri Light</vt:lpstr>
      <vt:lpstr>Office 佈景主題</vt:lpstr>
      <vt:lpstr>week7</vt:lpstr>
      <vt:lpstr>分享時間</vt:lpstr>
      <vt:lpstr>今日課程內容-蟲蟲危機</vt:lpstr>
      <vt:lpstr>小小測驗-填填看</vt:lpstr>
      <vt:lpstr>在上課之前…   你看過什麼跟蟲蟲有關的電影嗎？</vt:lpstr>
      <vt:lpstr>單字片語擴充包</vt:lpstr>
      <vt:lpstr>單字片語擴充包</vt:lpstr>
      <vt:lpstr>單字片語擴充包</vt:lpstr>
      <vt:lpstr>單字片語擴充包</vt:lpstr>
      <vt:lpstr>單字片語擴充包</vt:lpstr>
      <vt:lpstr>單字片語擴充包</vt:lpstr>
      <vt:lpstr>單字片語擴充包</vt:lpstr>
      <vt:lpstr>單字片語擴充包</vt:lpstr>
      <vt:lpstr>單字片語擴充包</vt:lpstr>
      <vt:lpstr>單字片語擴充包</vt:lpstr>
      <vt:lpstr>單字片語擴充包</vt:lpstr>
      <vt:lpstr>單字片語擴充包</vt:lpstr>
      <vt:lpstr>你有看過豆豆蟲嗎~?</vt:lpstr>
      <vt:lpstr>單字片語擴充包</vt:lpstr>
      <vt:lpstr>單字片語擴充包</vt:lpstr>
      <vt:lpstr>單字片語擴充包</vt:lpstr>
      <vt:lpstr>螞蟻雄兵-團結力量大~</vt:lpstr>
      <vt:lpstr>單字片語擴充包</vt:lpstr>
      <vt:lpstr>小小測驗-填填看</vt:lpstr>
      <vt:lpstr>輕鬆一下-迷宮</vt:lpstr>
      <vt:lpstr>輕鬆一下-迷宮2</vt:lpstr>
      <vt:lpstr>影片欣賞-鳥的故事</vt:lpstr>
      <vt:lpstr>下次見面是…11/28 期待看到你~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</cp:revision>
  <dcterms:created xsi:type="dcterms:W3CDTF">2016-11-20T16:38:01Z</dcterms:created>
  <dcterms:modified xsi:type="dcterms:W3CDTF">2016-11-21T04:42:00Z</dcterms:modified>
</cp:coreProperties>
</file>