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81" r:id="rId14"/>
    <p:sldId id="268" r:id="rId15"/>
    <p:sldId id="269" r:id="rId16"/>
    <p:sldId id="270" r:id="rId17"/>
    <p:sldId id="282" r:id="rId18"/>
    <p:sldId id="283" r:id="rId19"/>
    <p:sldId id="284" r:id="rId20"/>
    <p:sldId id="272" r:id="rId21"/>
    <p:sldId id="273" r:id="rId22"/>
    <p:sldId id="285" r:id="rId23"/>
    <p:sldId id="286" r:id="rId24"/>
    <p:sldId id="278" r:id="rId25"/>
    <p:sldId id="27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050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01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000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81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9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27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39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38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21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66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62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AB99-E74E-4E8D-8F62-2F40776ADB81}" type="datetimeFigureOut">
              <a:rPr lang="zh-TW" altLang="en-US" smtClean="0"/>
              <a:t>2016/11/27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3820-78CF-480B-A0E1-460AF7C920B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3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06"/>
            <a:ext cx="12192000" cy="687260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55" y="782146"/>
            <a:ext cx="2726028" cy="89555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week8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0507" y="340218"/>
            <a:ext cx="2043448" cy="441928"/>
          </a:xfrm>
        </p:spPr>
        <p:txBody>
          <a:bodyPr/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2016/11/28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" y="5247613"/>
            <a:ext cx="1593654" cy="161038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36797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sp>
        <p:nvSpPr>
          <p:cNvPr id="9" name="矩形 8"/>
          <p:cNvSpPr/>
          <p:nvPr/>
        </p:nvSpPr>
        <p:spPr>
          <a:xfrm>
            <a:off x="8547279" y="982320"/>
            <a:ext cx="3404315" cy="1106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教學者：蔡欣妤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學習者：林佳融</a:t>
            </a:r>
            <a:endParaRPr lang="zh-TW" altLang="en-US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133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61523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台灣小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糯米飯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米糕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lutinous rice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飯糰　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rice and vegetable roll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蛋餅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gg cakes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豆漿　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oybean milk</a:t>
            </a:r>
          </a:p>
        </p:txBody>
      </p:sp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18" y="3024016"/>
            <a:ext cx="4570927" cy="342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酸的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sweet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甜的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bitter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spicy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辣的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hot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冰的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juicy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多汁的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dry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乾的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3" y="1690688"/>
            <a:ext cx="6252693" cy="468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096000" y="651514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5223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好吃時：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delicious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美味的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amazing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驚人的，令人吃驚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excellent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優秀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tasty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美味的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mouthwatering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垂涎三尺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yummy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好吃的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651514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84" y="2200141"/>
            <a:ext cx="4992710" cy="3120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24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9569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吃時：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burnt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燒焦的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oily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油膩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raw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gross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噁心的，難吃的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651514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144" y="1968681"/>
            <a:ext cx="5375964" cy="359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1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Finger in every pie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愛插手、多管閒事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把手指頭放到每個派中？意思是很貪吃嗎？答案不是！如果你說某人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has a finger in every pie”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，意思可以是指他同時參與很多事情，或是愛插手、多管閒事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734" y="3977425"/>
            <a:ext cx="3840766" cy="288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901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Couch potato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窩在沙發上遊手好閒的人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大家聽過這說法對吧！在幾十年前，這俚語指的是窩在沙發上聽收音機且遊手好閒的人，而現在由於時代進步，它指的正是一回家就窩在沙發上看電視的「懶骨頭」！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157" y="4001294"/>
            <a:ext cx="3118104" cy="279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1" y="4198577"/>
            <a:ext cx="4775665" cy="197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06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5936087" cy="4351338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 bananas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瘋狂、發瘋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去吧香蕉！這到底是什麼意思呀？這俚語的意思是「瘋狂、發瘋」，那麼為什麼要用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banana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而不是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呢？相傳這俚語是用來形容人們像是猴子看到香蕉之後那樣的瘋狂！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65" y="644178"/>
            <a:ext cx="3915535" cy="58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6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515" cy="4351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Traffic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jam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塞車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當交通遇上果醬， 猜猜這句俚語是什麼意思吧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意思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就是「塞車」！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75" y="3742923"/>
            <a:ext cx="5537915" cy="311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4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1" y="1825625"/>
            <a:ext cx="6953518" cy="4351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Eye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candy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賞心悅目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形容華而不實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眼睛糖果？相信你有聽過「眼睛吃冰淇淋」這樣的說法對吧！所謂的「眼睛糖果」就是指某人事物十分「賞心悅目」，看了像是眼睛吃到糖果，或形容「華而不實」的意思！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67" y="336949"/>
            <a:ext cx="2811417" cy="367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33" y="4001294"/>
            <a:ext cx="2759768" cy="2759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9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515" cy="4351338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Bread and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butter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收入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來源、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謀生之道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麵包奶油，這對西方人來說可是每天都會接觸到的食物，而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bread and butter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這俚語指的就是「收入來源、謀生之道」！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554" y="4020238"/>
            <a:ext cx="4026794" cy="268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78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4446" y="702271"/>
            <a:ext cx="3218645" cy="1325563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分享時間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392769" y="5478702"/>
            <a:ext cx="664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分享一下你這週的喜怒哀樂吧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4715" y="650444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69" y="1764739"/>
            <a:ext cx="3334555" cy="3334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0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0515" cy="4351338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of somebody’s eye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珍愛的人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說法最早起於聖經，而莎士比亞也使用過這句，它的真正意思指的是「珍愛的人」，記得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eye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後面不加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！有部火紅的國片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那些年，我們一起追的女孩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，它的英文片名正是 “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 are the apple of my eye”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5953" y="624048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4" y="4217042"/>
            <a:ext cx="4077236" cy="2368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1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你看過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那些年，我們一起追的女孩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嗎？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01" y="1524380"/>
            <a:ext cx="9307598" cy="5000312"/>
          </a:xfrm>
        </p:spPr>
      </p:pic>
      <p:sp>
        <p:nvSpPr>
          <p:cNvPr id="5" name="矩形 4"/>
          <p:cNvSpPr/>
          <p:nvPr/>
        </p:nvSpPr>
        <p:spPr>
          <a:xfrm>
            <a:off x="7134330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004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374" y="1416676"/>
            <a:ext cx="4156657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14" y="2742239"/>
            <a:ext cx="2466975" cy="21336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307" y="160129"/>
            <a:ext cx="5576345" cy="6527496"/>
          </a:xfrm>
        </p:spPr>
      </p:pic>
    </p:spTree>
    <p:extLst>
      <p:ext uri="{BB962C8B-B14F-4D97-AF65-F5344CB8AC3E}">
        <p14:creationId xmlns:p14="http://schemas.microsoft.com/office/powerpoint/2010/main" val="4196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8942" y="1416676"/>
            <a:ext cx="4217886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輕鬆一下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迷宮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410626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97" y="2742239"/>
            <a:ext cx="2466975" cy="2133600"/>
          </a:xfrm>
          <a:prstGeom prst="rect">
            <a:avLst/>
          </a:prstGeom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658" y="504376"/>
            <a:ext cx="5906250" cy="5906250"/>
          </a:xfrm>
        </p:spPr>
      </p:pic>
    </p:spTree>
    <p:extLst>
      <p:ext uri="{BB962C8B-B14F-4D97-AF65-F5344CB8AC3E}">
        <p14:creationId xmlns:p14="http://schemas.microsoft.com/office/powerpoint/2010/main" val="28385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4749" y="652159"/>
            <a:ext cx="5040560" cy="1325563"/>
          </a:xfrm>
          <a:ln w="57150">
            <a:noFill/>
          </a:ln>
        </p:spPr>
        <p:txBody>
          <a:bodyPr>
            <a:no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下次見面是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12/05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期待看到你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26409" y="6581001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48" y="1977722"/>
            <a:ext cx="5105736" cy="441577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89" y="895924"/>
            <a:ext cx="3328451" cy="287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0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http://tw.blog.voicetube.com/archives/26236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6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今日課程內容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941536"/>
            <a:ext cx="5765711" cy="4640821"/>
          </a:xfrm>
        </p:spPr>
        <p:txBody>
          <a:bodyPr>
            <a:normAutofit/>
          </a:bodyPr>
          <a:lstStyle/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該如何形容食物呢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食物趣味片語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一下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en-US" altLang="zh-TW" sz="32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4:50~5:00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是下課時間***</a:t>
            </a:r>
            <a:endParaRPr lang="en-US" altLang="zh-TW" sz="3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1" y="1589384"/>
            <a:ext cx="5117910" cy="44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小小測驗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填填看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___________-eyed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目瞪口呆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would not hurt a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個性非常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have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the stomach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感到緊張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 your pants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坐立難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__________’s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knees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出類拔萃的人或事物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29" y="411409"/>
            <a:ext cx="3934317" cy="2693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7086543" y="6577539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13878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940" y="3521637"/>
            <a:ext cx="4836017" cy="322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肉類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beef 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豬肉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pork</a:t>
            </a: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雞肉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chicken 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14" y="1690688"/>
            <a:ext cx="4769476" cy="31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179739" y="6466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32012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51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西瓜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watermelon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banana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檸檬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lemon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椰子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coconut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草莓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strawberry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芒果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mango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14" y="1624661"/>
            <a:ext cx="5268671" cy="505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2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飲品類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牛奶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milk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咖啡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coffee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black tea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綠茶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 tea 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柳橙汁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orange juice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蘋果汁 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 Juice</a:t>
            </a:r>
          </a:p>
        </p:txBody>
      </p:sp>
      <p:sp>
        <p:nvSpPr>
          <p:cNvPr id="6" name="矩形 5"/>
          <p:cNvSpPr/>
          <p:nvPr/>
        </p:nvSpPr>
        <p:spPr>
          <a:xfrm>
            <a:off x="179739" y="6466634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66" y="1436454"/>
            <a:ext cx="4180114" cy="313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114" y="3979571"/>
            <a:ext cx="4826886" cy="262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13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主食類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米飯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rice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湯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soup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餃子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dumpling 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麵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noodle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治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sandwich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漢堡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hamburger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披薩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pizza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35" y="3042633"/>
            <a:ext cx="4915437" cy="368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64" y="1825625"/>
            <a:ext cx="3541646" cy="265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</p:spTree>
    <p:extLst>
      <p:ext uri="{BB962C8B-B14F-4D97-AF65-F5344CB8AC3E}">
        <p14:creationId xmlns:p14="http://schemas.microsoft.com/office/powerpoint/2010/main" val="2140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食物單字包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進階篇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6587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水果類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番茄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tomato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櫻桃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cherry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桃子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水蜜桃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honey peach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葡萄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grape 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木瓜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papaya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芭樂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guava</a:t>
            </a:r>
          </a:p>
        </p:txBody>
      </p:sp>
      <p:sp>
        <p:nvSpPr>
          <p:cNvPr id="6" name="矩形 5"/>
          <p:cNvSpPr/>
          <p:nvPr/>
        </p:nvSpPr>
        <p:spPr>
          <a:xfrm>
            <a:off x="282769" y="6452212"/>
            <a:ext cx="49552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圖片引用自網路公開下載圖片，僅作為公益教學用，不為營利販售用途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78" y="1600833"/>
            <a:ext cx="4851378" cy="4851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68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1184</Words>
  <Application>Microsoft Office PowerPoint</Application>
  <PresentationFormat>寬螢幕</PresentationFormat>
  <Paragraphs>164</Paragraphs>
  <Slides>25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微軟正黑體</vt:lpstr>
      <vt:lpstr>新細明體</vt:lpstr>
      <vt:lpstr>Arial</vt:lpstr>
      <vt:lpstr>Calibri</vt:lpstr>
      <vt:lpstr>Calibri Light</vt:lpstr>
      <vt:lpstr>Office 佈景主題</vt:lpstr>
      <vt:lpstr>week8</vt:lpstr>
      <vt:lpstr>分享時間</vt:lpstr>
      <vt:lpstr>今日課程內容-食物篇</vt:lpstr>
      <vt:lpstr>小小測驗-填填看</vt:lpstr>
      <vt:lpstr>食物單字包-基礎篇</vt:lpstr>
      <vt:lpstr>食物單字包-基礎篇</vt:lpstr>
      <vt:lpstr>食物單字包-基礎篇</vt:lpstr>
      <vt:lpstr>食物單字包-進階篇</vt:lpstr>
      <vt:lpstr>食物單字包-進階篇</vt:lpstr>
      <vt:lpstr>食物單字包-進階篇</vt:lpstr>
      <vt:lpstr>該如何形容食物呢？</vt:lpstr>
      <vt:lpstr>該如何形容食物呢？</vt:lpstr>
      <vt:lpstr>該如何形容食物呢？</vt:lpstr>
      <vt:lpstr>食物趣味片語</vt:lpstr>
      <vt:lpstr>食物趣味片語</vt:lpstr>
      <vt:lpstr>食物趣味片語</vt:lpstr>
      <vt:lpstr>食物趣味片語</vt:lpstr>
      <vt:lpstr>食物趣味片語</vt:lpstr>
      <vt:lpstr>食物趣味片語</vt:lpstr>
      <vt:lpstr>食物趣味片語</vt:lpstr>
      <vt:lpstr>你看過《那些年，我們一起追的女孩》嗎？</vt:lpstr>
      <vt:lpstr>輕鬆一下-迷宮</vt:lpstr>
      <vt:lpstr>輕鬆一下-迷宮2</vt:lpstr>
      <vt:lpstr>下次見面是…12/05 期待看到你~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27</cp:revision>
  <dcterms:created xsi:type="dcterms:W3CDTF">2016-11-24T02:58:34Z</dcterms:created>
  <dcterms:modified xsi:type="dcterms:W3CDTF">2016-11-27T16:22:01Z</dcterms:modified>
</cp:coreProperties>
</file>