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7" r:id="rId6"/>
    <p:sldId id="260" r:id="rId7"/>
    <p:sldId id="261" r:id="rId8"/>
    <p:sldId id="262" r:id="rId9"/>
    <p:sldId id="263" r:id="rId10"/>
    <p:sldId id="264" r:id="rId11"/>
    <p:sldId id="265" r:id="rId12"/>
    <p:sldId id="298" r:id="rId13"/>
    <p:sldId id="266" r:id="rId14"/>
    <p:sldId id="302" r:id="rId15"/>
    <p:sldId id="300" r:id="rId16"/>
    <p:sldId id="301" r:id="rId17"/>
    <p:sldId id="299" r:id="rId18"/>
    <p:sldId id="295" r:id="rId19"/>
    <p:sldId id="303" r:id="rId20"/>
    <p:sldId id="296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55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68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20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4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8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98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70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81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8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74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17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D576-FE19-4933-BCAC-7779BFDCCAA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8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7"/>
            <a:ext cx="12192000" cy="6850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9397" y="206062"/>
            <a:ext cx="2803301" cy="1101614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week9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1081" y="749838"/>
            <a:ext cx="2391177" cy="55783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2016/12/05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05" y="5515325"/>
            <a:ext cx="1191663" cy="12041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9397" y="65810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9" name="矩形 8"/>
          <p:cNvSpPr/>
          <p:nvPr/>
        </p:nvSpPr>
        <p:spPr>
          <a:xfrm>
            <a:off x="5444600" y="475272"/>
            <a:ext cx="3327042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3295918" cy="516731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啡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brown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gray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pink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gold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silver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91843"/>
            <a:ext cx="5856668" cy="3765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08532" y="636855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6325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45" y="4289314"/>
            <a:ext cx="2612070" cy="244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68" y="4670657"/>
            <a:ext cx="2806530" cy="198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顏色加名詞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546">
            <a:off x="536526" y="1530232"/>
            <a:ext cx="3960281" cy="297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25">
            <a:off x="4093857" y="131361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06" y="3311225"/>
            <a:ext cx="2582100" cy="33079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06" y="3165623"/>
            <a:ext cx="2618883" cy="359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053">
            <a:off x="9099825" y="645440"/>
            <a:ext cx="2742007" cy="187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801277"/>
            <a:ext cx="2364346" cy="236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217897" y="652194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2234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6925" y="63359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38200" y="2266681"/>
            <a:ext cx="5743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</a:t>
            </a: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red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虧損、有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赤字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 flag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紅旗、警訊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77" y="1747329"/>
            <a:ext cx="4955146" cy="371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12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6925" y="63359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38200" y="2257358"/>
            <a:ext cx="6465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green</a:t>
            </a:r>
          </a:p>
          <a:p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 green with envy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眼紅、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嫉妒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 green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沒經驗的、新手、菜鳥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10" y="2301189"/>
            <a:ext cx="4604432" cy="258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3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6925" y="63359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38200" y="2498501"/>
            <a:ext cx="81008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blue </a:t>
            </a:r>
            <a:r>
              <a:rPr lang="zh-TW" altLang="en-US" sz="3600" dirty="0" smtClean="0"/>
              <a:t>藍色</a:t>
            </a:r>
            <a:endParaRPr lang="en-US" altLang="zh-TW" sz="3600" dirty="0" smtClean="0"/>
          </a:p>
          <a:p>
            <a:endParaRPr lang="zh-TW" altLang="en-US" sz="3600" dirty="0"/>
          </a:p>
          <a:p>
            <a:r>
              <a:rPr lang="en-US" altLang="zh-TW" sz="3200" dirty="0"/>
              <a:t>blue blood </a:t>
            </a:r>
            <a:r>
              <a:rPr lang="zh-TW" altLang="en-US" sz="3200" dirty="0" smtClean="0"/>
              <a:t>貴族</a:t>
            </a:r>
            <a:r>
              <a:rPr lang="zh-TW" altLang="en-US" sz="3200" dirty="0"/>
              <a:t>血統；富豪</a:t>
            </a:r>
            <a:r>
              <a:rPr lang="zh-TW" altLang="en-US" sz="3200" dirty="0" smtClean="0"/>
              <a:t>人家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en-US" altLang="zh-TW" sz="3200" dirty="0"/>
              <a:t>once in the blue moon </a:t>
            </a:r>
            <a:r>
              <a:rPr lang="en-US" altLang="zh-TW" sz="3200" dirty="0" smtClean="0"/>
              <a:t> </a:t>
            </a:r>
            <a:r>
              <a:rPr lang="zh-TW" altLang="en-US" sz="3200" dirty="0"/>
              <a:t>非常</a:t>
            </a:r>
            <a:r>
              <a:rPr lang="zh-TW" altLang="en-US" sz="3200" dirty="0" smtClean="0"/>
              <a:t>罕見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/>
              <a:t>out of the </a:t>
            </a:r>
            <a:r>
              <a:rPr lang="en-US" altLang="zh-TW" sz="3200" dirty="0" smtClean="0"/>
              <a:t>blue</a:t>
            </a:r>
            <a:r>
              <a:rPr lang="zh-TW" altLang="en-US" sz="3200" dirty="0"/>
              <a:t>意外地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6" y="262400"/>
            <a:ext cx="4185594" cy="33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63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6925" y="63359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38200" y="2047741"/>
            <a:ext cx="81008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黑色 </a:t>
            </a:r>
            <a:r>
              <a:rPr lang="en-US" altLang="zh-TW" sz="3600" dirty="0" smtClean="0"/>
              <a:t>black</a:t>
            </a:r>
          </a:p>
          <a:p>
            <a:endParaRPr lang="en-US" altLang="zh-TW" sz="3600" dirty="0"/>
          </a:p>
          <a:p>
            <a:r>
              <a:rPr lang="en-US" altLang="zh-TW" sz="3200" dirty="0"/>
              <a:t>black and blue </a:t>
            </a:r>
            <a:r>
              <a:rPr lang="zh-TW" altLang="en-US" sz="3200" dirty="0"/>
              <a:t>遍體鱗傷、青一塊紫</a:t>
            </a:r>
            <a:r>
              <a:rPr lang="zh-TW" altLang="en-US" sz="3200" dirty="0" smtClean="0"/>
              <a:t>一塊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en-US" altLang="zh-TW" sz="3200" dirty="0"/>
              <a:t>black look </a:t>
            </a:r>
            <a:r>
              <a:rPr lang="zh-TW" altLang="en-US" sz="3200" dirty="0"/>
              <a:t>怒視、</a:t>
            </a:r>
            <a:r>
              <a:rPr lang="zh-TW" altLang="en-US" sz="3200" dirty="0" smtClean="0"/>
              <a:t>瞪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en-US" altLang="zh-TW" sz="3200" dirty="0"/>
              <a:t>black sheep </a:t>
            </a:r>
            <a:r>
              <a:rPr lang="zh-TW" altLang="en-US" sz="3200" dirty="0"/>
              <a:t>害群之馬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84" y="3879011"/>
            <a:ext cx="3717779" cy="225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3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14" y="712759"/>
            <a:ext cx="4161352" cy="34289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6925" y="63359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38200" y="1690688"/>
            <a:ext cx="92856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白色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</a:t>
            </a: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 elephant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昂貴又沒有用的東西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源起於泰國皇室，花大錢養白象，卻不能用來工作，一無是處。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flag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投降、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認輸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 lie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善意的謊言、無傷大雅的謊言</a:t>
            </a:r>
          </a:p>
        </p:txBody>
      </p:sp>
    </p:spTree>
    <p:extLst>
      <p:ext uri="{BB962C8B-B14F-4D97-AF65-F5344CB8AC3E}">
        <p14:creationId xmlns:p14="http://schemas.microsoft.com/office/powerpoint/2010/main" val="34653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6925" y="63359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38200" y="1957589"/>
            <a:ext cx="6800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金色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gold</a:t>
            </a: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 good as gold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很乖、表現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很好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heart of gold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好心腸、很善良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45" y="1262091"/>
            <a:ext cx="4068651" cy="406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09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外星人紀錄片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648337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71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74" y="1416676"/>
            <a:ext cx="4156657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4" y="2742239"/>
            <a:ext cx="2466975" cy="21336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1" y="464064"/>
            <a:ext cx="7516971" cy="5712899"/>
          </a:xfrm>
        </p:spPr>
      </p:pic>
    </p:spTree>
    <p:extLst>
      <p:ext uri="{BB962C8B-B14F-4D97-AF65-F5344CB8AC3E}">
        <p14:creationId xmlns:p14="http://schemas.microsoft.com/office/powerpoint/2010/main" val="28680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567" y="49816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071451" y="5510329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63" y="1375379"/>
            <a:ext cx="9053848" cy="396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7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713" y="532550"/>
            <a:ext cx="10515600" cy="188867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12/12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是最後一堂課了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2810" y="647600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0" y="2750988"/>
            <a:ext cx="2705128" cy="29136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97" y="2761523"/>
            <a:ext cx="2903113" cy="29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6828"/>
            <a:ext cx="5765711" cy="5351172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這件洋裝是什麼顏色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顏色加上名詞練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趣味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片語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4:55~5:00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86" y="1506828"/>
            <a:ext cx="5512829" cy="382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55566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Couch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窩在沙發上遊手好閒的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瘋狂、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Eye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賞心悅目或形容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華而不實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 somebody’s eye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珍愛的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Traffic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塞車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365" y="3710323"/>
            <a:ext cx="2958586" cy="25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上次答應你的外星人小影片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19" y="2050926"/>
            <a:ext cx="7385162" cy="421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18398" y="649098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1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這件洋裝是什麼顏色？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01" y="1690688"/>
            <a:ext cx="7618390" cy="4278996"/>
          </a:xfrm>
        </p:spPr>
      </p:pic>
    </p:spTree>
    <p:extLst>
      <p:ext uri="{BB962C8B-B14F-4D97-AF65-F5344CB8AC3E}">
        <p14:creationId xmlns:p14="http://schemas.microsoft.com/office/powerpoint/2010/main" val="4975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這件洋裝是什麼顏色？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43" y="1690688"/>
            <a:ext cx="3044714" cy="4377384"/>
          </a:xfrm>
        </p:spPr>
      </p:pic>
      <p:sp>
        <p:nvSpPr>
          <p:cNvPr id="4" name="矩形 3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2013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這件洋裝是什麼顏色？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大解密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01" y="1878213"/>
            <a:ext cx="7244903" cy="3803574"/>
          </a:xfrm>
        </p:spPr>
      </p:pic>
    </p:spTree>
    <p:extLst>
      <p:ext uri="{BB962C8B-B14F-4D97-AF65-F5344CB8AC3E}">
        <p14:creationId xmlns:p14="http://schemas.microsoft.com/office/powerpoint/2010/main" val="42699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3295918" cy="487138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orange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yellow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green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blue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purple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70" y="1365313"/>
            <a:ext cx="7148982" cy="40851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15390" y="6450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5482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728</Words>
  <Application>Microsoft Office PowerPoint</Application>
  <PresentationFormat>寬螢幕</PresentationFormat>
  <Paragraphs>122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Calibri Light</vt:lpstr>
      <vt:lpstr>Office 佈景主題</vt:lpstr>
      <vt:lpstr>week9</vt:lpstr>
      <vt:lpstr>分享時間</vt:lpstr>
      <vt:lpstr>今日課程內容-顏色篇</vt:lpstr>
      <vt:lpstr>小小測驗-填填看</vt:lpstr>
      <vt:lpstr>上次答應你的外星人小影片</vt:lpstr>
      <vt:lpstr>這件洋裝是什麼顏色？</vt:lpstr>
      <vt:lpstr>這件洋裝是什麼顏色？</vt:lpstr>
      <vt:lpstr>這件洋裝是什麼顏色？-大解密</vt:lpstr>
      <vt:lpstr>顏色單字包</vt:lpstr>
      <vt:lpstr>顏色單字包</vt:lpstr>
      <vt:lpstr>顏色加名詞</vt:lpstr>
      <vt:lpstr>顏色趣味片語</vt:lpstr>
      <vt:lpstr>顏色趣味片語</vt:lpstr>
      <vt:lpstr>顏色趣味片語</vt:lpstr>
      <vt:lpstr>顏色趣味片語</vt:lpstr>
      <vt:lpstr>顏色趣味片語</vt:lpstr>
      <vt:lpstr>顏色趣味片語</vt:lpstr>
      <vt:lpstr>輕鬆一下~外星人紀錄片</vt:lpstr>
      <vt:lpstr>輕鬆一下-迷宮</vt:lpstr>
      <vt:lpstr>下次見面12/12 是最後一堂課了~~~~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created xsi:type="dcterms:W3CDTF">2016-12-01T03:39:19Z</dcterms:created>
  <dcterms:modified xsi:type="dcterms:W3CDTF">2016-12-05T05:41:10Z</dcterms:modified>
</cp:coreProperties>
</file>